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4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5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327" r:id="rId2"/>
    <p:sldId id="311" r:id="rId3"/>
    <p:sldId id="329" r:id="rId4"/>
    <p:sldId id="320" r:id="rId5"/>
    <p:sldId id="332" r:id="rId6"/>
    <p:sldId id="333" r:id="rId7"/>
    <p:sldId id="335" r:id="rId8"/>
    <p:sldId id="336" r:id="rId9"/>
    <p:sldId id="334" r:id="rId10"/>
    <p:sldId id="321" r:id="rId11"/>
    <p:sldId id="322" r:id="rId12"/>
    <p:sldId id="323" r:id="rId13"/>
    <p:sldId id="324" r:id="rId14"/>
    <p:sldId id="326" r:id="rId15"/>
    <p:sldId id="325" r:id="rId16"/>
  </p:sldIdLst>
  <p:sldSz cx="12192000" cy="6858000"/>
  <p:notesSz cx="6858000" cy="9926638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FFCCCC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3591" autoAdjust="0"/>
  </p:normalViewPr>
  <p:slideViewPr>
    <p:cSldViewPr snapToGrid="0">
      <p:cViewPr varScale="1">
        <p:scale>
          <a:sx n="105" d="100"/>
          <a:sy n="105" d="100"/>
        </p:scale>
        <p:origin x="750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6255AC9-06DA-4FBB-B04B-5775B5DEB34B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PE"/>
        </a:p>
      </dgm:t>
    </dgm:pt>
    <dgm:pt modelId="{BA105E85-3DC1-448E-881F-B2E337B1B67D}">
      <dgm:prSet phldrT="[Texto]" custT="1"/>
      <dgm:spPr/>
      <dgm:t>
        <a:bodyPr/>
        <a:lstStyle/>
        <a:p>
          <a:r>
            <a:rPr lang="es-PE" sz="1600" b="1" smtClean="0">
              <a:latin typeface="+mn-lt"/>
            </a:rPr>
            <a:t>INFRAESTRUCTURA</a:t>
          </a:r>
          <a:endParaRPr lang="es-PE" sz="1600">
            <a:latin typeface="+mn-lt"/>
          </a:endParaRPr>
        </a:p>
      </dgm:t>
    </dgm:pt>
    <dgm:pt modelId="{DDDFA0B5-EE4A-4BE4-AF87-B2877D1284E1}" type="parTrans" cxnId="{AEE0BD66-C855-4A51-845F-EFA583C797F4}">
      <dgm:prSet/>
      <dgm:spPr/>
      <dgm:t>
        <a:bodyPr/>
        <a:lstStyle/>
        <a:p>
          <a:endParaRPr lang="es-PE" sz="1050">
            <a:latin typeface="+mn-lt"/>
          </a:endParaRPr>
        </a:p>
      </dgm:t>
    </dgm:pt>
    <dgm:pt modelId="{1D45FC13-730C-4D0A-BEC5-049D5B771F97}" type="sibTrans" cxnId="{AEE0BD66-C855-4A51-845F-EFA583C797F4}">
      <dgm:prSet/>
      <dgm:spPr/>
      <dgm:t>
        <a:bodyPr/>
        <a:lstStyle/>
        <a:p>
          <a:endParaRPr lang="es-PE" sz="1050">
            <a:latin typeface="+mn-lt"/>
          </a:endParaRPr>
        </a:p>
      </dgm:t>
    </dgm:pt>
    <dgm:pt modelId="{CE09BF86-3458-4EE0-B5ED-89F3FD72B762}">
      <dgm:prSet custT="1"/>
      <dgm:spPr/>
      <dgm:t>
        <a:bodyPr/>
        <a:lstStyle/>
        <a:p>
          <a:pPr marL="180975" indent="-180975"/>
          <a:r>
            <a:rPr lang="es-PE" sz="1100" b="0" dirty="0" smtClean="0">
              <a:latin typeface="+mn-lt"/>
            </a:rPr>
            <a:t>Congestión en acceso a los puertos: Camiones deben esperar 8 horas para entrar en épocas y días pico, generando un costo evitable al dueño de la carga. </a:t>
          </a:r>
          <a:endParaRPr lang="es-PE" sz="1100" b="0" dirty="0">
            <a:latin typeface="+mn-lt"/>
          </a:endParaRPr>
        </a:p>
      </dgm:t>
    </dgm:pt>
    <dgm:pt modelId="{45DDE629-7D39-4EC6-9366-6AC110FC8DCC}" type="parTrans" cxnId="{1A00720A-835A-493C-818C-3971BB0ECBAF}">
      <dgm:prSet/>
      <dgm:spPr/>
      <dgm:t>
        <a:bodyPr/>
        <a:lstStyle/>
        <a:p>
          <a:endParaRPr lang="es-PE" sz="1050">
            <a:latin typeface="+mn-lt"/>
          </a:endParaRPr>
        </a:p>
      </dgm:t>
    </dgm:pt>
    <dgm:pt modelId="{D335B78A-7E76-42C9-B9FD-0B98F4596CE6}" type="sibTrans" cxnId="{1A00720A-835A-493C-818C-3971BB0ECBAF}">
      <dgm:prSet/>
      <dgm:spPr/>
      <dgm:t>
        <a:bodyPr/>
        <a:lstStyle/>
        <a:p>
          <a:endParaRPr lang="es-PE" sz="1050">
            <a:latin typeface="+mn-lt"/>
          </a:endParaRPr>
        </a:p>
      </dgm:t>
    </dgm:pt>
    <dgm:pt modelId="{EC61D136-A854-4963-9CC2-35539A0D9186}">
      <dgm:prSet custT="1"/>
      <dgm:spPr/>
      <dgm:t>
        <a:bodyPr/>
        <a:lstStyle/>
        <a:p>
          <a:pPr marL="180975" indent="-180975"/>
          <a:r>
            <a:rPr lang="es-PE" sz="1100" b="0" dirty="0" smtClean="0">
              <a:latin typeface="+mn-lt"/>
            </a:rPr>
            <a:t>Mala calidad en vías </a:t>
          </a:r>
          <a:r>
            <a:rPr lang="es-PE" sz="1100" b="0" dirty="0" err="1" smtClean="0">
              <a:latin typeface="+mn-lt"/>
            </a:rPr>
            <a:t>subnacionales</a:t>
          </a:r>
          <a:r>
            <a:rPr lang="es-PE" sz="1100" b="0" dirty="0" smtClean="0">
              <a:latin typeface="+mn-lt"/>
            </a:rPr>
            <a:t>: Cerca del 70% de los caminos rurales relevantes están en mal o muy mal estado.</a:t>
          </a:r>
          <a:endParaRPr lang="es-PE" sz="1100" b="0" dirty="0">
            <a:latin typeface="+mn-lt"/>
          </a:endParaRPr>
        </a:p>
      </dgm:t>
    </dgm:pt>
    <dgm:pt modelId="{491E5A51-5011-4599-95B6-9CCDDA10E15B}" type="parTrans" cxnId="{A3D4C57F-18BD-4C94-83E8-0F7C42959FA5}">
      <dgm:prSet/>
      <dgm:spPr/>
      <dgm:t>
        <a:bodyPr/>
        <a:lstStyle/>
        <a:p>
          <a:endParaRPr lang="es-PE" sz="1050">
            <a:latin typeface="+mn-lt"/>
          </a:endParaRPr>
        </a:p>
      </dgm:t>
    </dgm:pt>
    <dgm:pt modelId="{3FFF2587-0FA1-4638-A130-69586CFB43AA}" type="sibTrans" cxnId="{A3D4C57F-18BD-4C94-83E8-0F7C42959FA5}">
      <dgm:prSet/>
      <dgm:spPr/>
      <dgm:t>
        <a:bodyPr/>
        <a:lstStyle/>
        <a:p>
          <a:endParaRPr lang="es-PE" sz="1050">
            <a:latin typeface="+mn-lt"/>
          </a:endParaRPr>
        </a:p>
      </dgm:t>
    </dgm:pt>
    <dgm:pt modelId="{E94F30B4-3199-4BE8-930D-508E8B1D8447}">
      <dgm:prSet custT="1"/>
      <dgm:spPr/>
      <dgm:t>
        <a:bodyPr/>
        <a:lstStyle/>
        <a:p>
          <a:pPr marL="180975" indent="-180975"/>
          <a:r>
            <a:rPr lang="es-PE" sz="1100" b="0" dirty="0" smtClean="0">
              <a:latin typeface="+mn-lt"/>
            </a:rPr>
            <a:t>Infraestructura ineficiente en algunos pasos fronterizos: Santa Rosa (Iquitos), Iñapari, otros.</a:t>
          </a:r>
          <a:endParaRPr lang="es-PE" sz="1100" b="0" dirty="0">
            <a:latin typeface="+mn-lt"/>
          </a:endParaRPr>
        </a:p>
      </dgm:t>
    </dgm:pt>
    <dgm:pt modelId="{F4EE7E06-A4F9-429A-984B-D986B893841F}" type="parTrans" cxnId="{25D0B472-AD1A-4C5B-BB8F-96CDB6E0B624}">
      <dgm:prSet/>
      <dgm:spPr/>
      <dgm:t>
        <a:bodyPr/>
        <a:lstStyle/>
        <a:p>
          <a:endParaRPr lang="es-PE" sz="1050">
            <a:latin typeface="+mn-lt"/>
          </a:endParaRPr>
        </a:p>
      </dgm:t>
    </dgm:pt>
    <dgm:pt modelId="{AB757C54-6C88-4D02-A896-27F49CECF2D4}" type="sibTrans" cxnId="{25D0B472-AD1A-4C5B-BB8F-96CDB6E0B624}">
      <dgm:prSet/>
      <dgm:spPr/>
      <dgm:t>
        <a:bodyPr/>
        <a:lstStyle/>
        <a:p>
          <a:endParaRPr lang="es-PE" sz="1050">
            <a:latin typeface="+mn-lt"/>
          </a:endParaRPr>
        </a:p>
      </dgm:t>
    </dgm:pt>
    <dgm:pt modelId="{F7D9E151-56F1-480D-94DA-FA9E03F9E16B}">
      <dgm:prSet custT="1"/>
      <dgm:spPr/>
      <dgm:t>
        <a:bodyPr/>
        <a:lstStyle/>
        <a:p>
          <a:pPr marL="180975" indent="-180975"/>
          <a:r>
            <a:rPr lang="es-PE" sz="1100" b="0" dirty="0" smtClean="0">
              <a:latin typeface="+mn-lt"/>
            </a:rPr>
            <a:t>Ausencia de un sistema logístico estructurado.</a:t>
          </a:r>
          <a:endParaRPr lang="es-PE" sz="1100" b="0" dirty="0">
            <a:latin typeface="+mn-lt"/>
          </a:endParaRPr>
        </a:p>
      </dgm:t>
    </dgm:pt>
    <dgm:pt modelId="{00A7EF27-DB71-4003-B895-00BB92B37A3F}" type="parTrans" cxnId="{FB13CE97-97CD-4D54-B2F7-2EE3E3FC31FD}">
      <dgm:prSet/>
      <dgm:spPr/>
      <dgm:t>
        <a:bodyPr/>
        <a:lstStyle/>
        <a:p>
          <a:endParaRPr lang="es-PE" sz="1050">
            <a:latin typeface="+mn-lt"/>
          </a:endParaRPr>
        </a:p>
      </dgm:t>
    </dgm:pt>
    <dgm:pt modelId="{571CF220-E43F-447D-933A-A68F917B14DD}" type="sibTrans" cxnId="{FB13CE97-97CD-4D54-B2F7-2EE3E3FC31FD}">
      <dgm:prSet/>
      <dgm:spPr/>
      <dgm:t>
        <a:bodyPr/>
        <a:lstStyle/>
        <a:p>
          <a:endParaRPr lang="es-PE" sz="1050">
            <a:latin typeface="+mn-lt"/>
          </a:endParaRPr>
        </a:p>
      </dgm:t>
    </dgm:pt>
    <dgm:pt modelId="{B2D6F8D3-0663-4719-B3E5-E3011A7347EF}">
      <dgm:prSet custT="1"/>
      <dgm:spPr/>
      <dgm:t>
        <a:bodyPr/>
        <a:lstStyle/>
        <a:p>
          <a:r>
            <a:rPr lang="es-PE" sz="1600" b="1" dirty="0" smtClean="0">
              <a:latin typeface="+mn-lt"/>
            </a:rPr>
            <a:t>SERVICIOS</a:t>
          </a:r>
          <a:endParaRPr lang="es-PE" sz="1600" b="1" dirty="0">
            <a:latin typeface="+mn-lt"/>
          </a:endParaRPr>
        </a:p>
      </dgm:t>
    </dgm:pt>
    <dgm:pt modelId="{F9EB9A01-7912-4867-BAA2-4DAA34C37ABD}" type="parTrans" cxnId="{9C9D23A5-D796-4483-B8CC-7C0D60439EE9}">
      <dgm:prSet/>
      <dgm:spPr/>
      <dgm:t>
        <a:bodyPr/>
        <a:lstStyle/>
        <a:p>
          <a:endParaRPr lang="es-PE" sz="1050">
            <a:latin typeface="+mn-lt"/>
          </a:endParaRPr>
        </a:p>
      </dgm:t>
    </dgm:pt>
    <dgm:pt modelId="{829FD0BF-E1A0-47F2-9465-643BE39D55DB}" type="sibTrans" cxnId="{9C9D23A5-D796-4483-B8CC-7C0D60439EE9}">
      <dgm:prSet/>
      <dgm:spPr/>
      <dgm:t>
        <a:bodyPr/>
        <a:lstStyle/>
        <a:p>
          <a:endParaRPr lang="es-PE" sz="1050">
            <a:latin typeface="+mn-lt"/>
          </a:endParaRPr>
        </a:p>
      </dgm:t>
    </dgm:pt>
    <dgm:pt modelId="{735CE9F5-2435-498F-83EF-BEED01A1DEB2}">
      <dgm:prSet custT="1"/>
      <dgm:spPr/>
      <dgm:t>
        <a:bodyPr/>
        <a:lstStyle/>
        <a:p>
          <a:pPr marL="180975" indent="-180975"/>
          <a:r>
            <a:rPr lang="es-PE" sz="1100" b="0" dirty="0" smtClean="0">
              <a:latin typeface="+mn-lt"/>
            </a:rPr>
            <a:t>Alta concentración del comercio exterior en el puerto del Callao.</a:t>
          </a:r>
          <a:endParaRPr lang="es-PE" sz="1100" b="0" dirty="0">
            <a:latin typeface="+mn-lt"/>
          </a:endParaRPr>
        </a:p>
      </dgm:t>
    </dgm:pt>
    <dgm:pt modelId="{9F8A1CC8-1ADA-493A-9644-D316453D2EEB}" type="parTrans" cxnId="{B3843F14-6F56-4B93-B845-21BF2D2679C1}">
      <dgm:prSet/>
      <dgm:spPr/>
      <dgm:t>
        <a:bodyPr/>
        <a:lstStyle/>
        <a:p>
          <a:endParaRPr lang="es-PE" sz="1050">
            <a:latin typeface="+mn-lt"/>
          </a:endParaRPr>
        </a:p>
      </dgm:t>
    </dgm:pt>
    <dgm:pt modelId="{977BA568-C85D-448D-8130-2029F2C4C272}" type="sibTrans" cxnId="{B3843F14-6F56-4B93-B845-21BF2D2679C1}">
      <dgm:prSet/>
      <dgm:spPr/>
      <dgm:t>
        <a:bodyPr/>
        <a:lstStyle/>
        <a:p>
          <a:endParaRPr lang="es-PE" sz="1050">
            <a:latin typeface="+mn-lt"/>
          </a:endParaRPr>
        </a:p>
      </dgm:t>
    </dgm:pt>
    <dgm:pt modelId="{AD4CD034-73AF-47D7-A0E7-1710DD63D06A}">
      <dgm:prSet custT="1"/>
      <dgm:spPr/>
      <dgm:t>
        <a:bodyPr/>
        <a:lstStyle/>
        <a:p>
          <a:pPr marL="180975" indent="-180975"/>
          <a:r>
            <a:rPr lang="es-PE" sz="1100" b="0" dirty="0" smtClean="0">
              <a:latin typeface="+mn-lt"/>
            </a:rPr>
            <a:t>Adopción limitada de tecnología en el sector.</a:t>
          </a:r>
          <a:endParaRPr lang="es-PE" sz="1100" b="0" dirty="0">
            <a:latin typeface="+mn-lt"/>
          </a:endParaRPr>
        </a:p>
      </dgm:t>
    </dgm:pt>
    <dgm:pt modelId="{0E0797DF-9BCC-4FFD-9B49-BFCA2C83CF51}" type="parTrans" cxnId="{5D4BC7E9-D4B3-4DFD-9099-A8DA7668F475}">
      <dgm:prSet/>
      <dgm:spPr/>
      <dgm:t>
        <a:bodyPr/>
        <a:lstStyle/>
        <a:p>
          <a:endParaRPr lang="es-PE" sz="1050">
            <a:latin typeface="+mn-lt"/>
          </a:endParaRPr>
        </a:p>
      </dgm:t>
    </dgm:pt>
    <dgm:pt modelId="{7A4A2CEA-1065-4262-B376-377F7F3C1776}" type="sibTrans" cxnId="{5D4BC7E9-D4B3-4DFD-9099-A8DA7668F475}">
      <dgm:prSet/>
      <dgm:spPr/>
      <dgm:t>
        <a:bodyPr/>
        <a:lstStyle/>
        <a:p>
          <a:endParaRPr lang="es-PE" sz="1050">
            <a:latin typeface="+mn-lt"/>
          </a:endParaRPr>
        </a:p>
      </dgm:t>
    </dgm:pt>
    <dgm:pt modelId="{E6E7C113-B93E-442D-A63E-425ABD3A882B}">
      <dgm:prSet custT="1"/>
      <dgm:spPr/>
      <dgm:t>
        <a:bodyPr/>
        <a:lstStyle/>
        <a:p>
          <a:pPr marL="180975" indent="-180975"/>
          <a:r>
            <a:rPr lang="es-PE" sz="1100" b="0" dirty="0" smtClean="0">
              <a:latin typeface="+mn-lt"/>
            </a:rPr>
            <a:t>Problemas en la seguridad de las operaciones de comercio exterior</a:t>
          </a:r>
          <a:endParaRPr lang="es-PE" sz="1100" b="0" dirty="0">
            <a:latin typeface="+mn-lt"/>
          </a:endParaRPr>
        </a:p>
      </dgm:t>
    </dgm:pt>
    <dgm:pt modelId="{46008AD0-7462-4FF7-B0B2-41D4C3F3421D}" type="parTrans" cxnId="{51B17AB1-051D-45F7-8D13-84DE6DB8E36A}">
      <dgm:prSet/>
      <dgm:spPr/>
      <dgm:t>
        <a:bodyPr/>
        <a:lstStyle/>
        <a:p>
          <a:endParaRPr lang="es-PE" sz="1050">
            <a:latin typeface="+mn-lt"/>
          </a:endParaRPr>
        </a:p>
      </dgm:t>
    </dgm:pt>
    <dgm:pt modelId="{E4E14F14-731A-420B-8EBA-C41F3B415C32}" type="sibTrans" cxnId="{51B17AB1-051D-45F7-8D13-84DE6DB8E36A}">
      <dgm:prSet/>
      <dgm:spPr/>
      <dgm:t>
        <a:bodyPr/>
        <a:lstStyle/>
        <a:p>
          <a:endParaRPr lang="es-PE" sz="1050">
            <a:latin typeface="+mn-lt"/>
          </a:endParaRPr>
        </a:p>
      </dgm:t>
    </dgm:pt>
    <dgm:pt modelId="{DD49FB80-84A2-45B8-9DE1-9EB13C475D22}">
      <dgm:prSet custT="1"/>
      <dgm:spPr/>
      <dgm:t>
        <a:bodyPr/>
        <a:lstStyle/>
        <a:p>
          <a:pPr marL="180975" indent="-180975"/>
          <a:r>
            <a:rPr lang="es-PE" sz="1100" b="0" dirty="0" smtClean="0">
              <a:latin typeface="+mn-lt"/>
            </a:rPr>
            <a:t>Falta de transparencia en tarifas.</a:t>
          </a:r>
          <a:endParaRPr lang="es-PE" sz="1100" b="0" dirty="0">
            <a:latin typeface="+mn-lt"/>
          </a:endParaRPr>
        </a:p>
      </dgm:t>
    </dgm:pt>
    <dgm:pt modelId="{156E8121-8700-4781-8C2B-7ED39C581BC9}" type="parTrans" cxnId="{06B3F61D-6EE7-4272-85C0-BABA66088FD6}">
      <dgm:prSet/>
      <dgm:spPr/>
      <dgm:t>
        <a:bodyPr/>
        <a:lstStyle/>
        <a:p>
          <a:endParaRPr lang="es-PE" sz="1050">
            <a:latin typeface="+mn-lt"/>
          </a:endParaRPr>
        </a:p>
      </dgm:t>
    </dgm:pt>
    <dgm:pt modelId="{3B1919A3-EE46-4B11-B1AD-978B7BABE6F3}" type="sibTrans" cxnId="{06B3F61D-6EE7-4272-85C0-BABA66088FD6}">
      <dgm:prSet/>
      <dgm:spPr/>
      <dgm:t>
        <a:bodyPr/>
        <a:lstStyle/>
        <a:p>
          <a:endParaRPr lang="es-PE" sz="1050">
            <a:latin typeface="+mn-lt"/>
          </a:endParaRPr>
        </a:p>
      </dgm:t>
    </dgm:pt>
    <dgm:pt modelId="{2C38FE8F-45A0-4D1A-9403-EB29EAFF7637}">
      <dgm:prSet custT="1"/>
      <dgm:spPr/>
      <dgm:t>
        <a:bodyPr/>
        <a:lstStyle/>
        <a:p>
          <a:pPr marL="180975" indent="-180975"/>
          <a:r>
            <a:rPr lang="es-PE" sz="1100" b="0" dirty="0" smtClean="0">
              <a:latin typeface="+mn-lt"/>
            </a:rPr>
            <a:t>Falta de desarrollo de servicios multimodales y cabotaje.</a:t>
          </a:r>
          <a:endParaRPr lang="es-PE" sz="1100" b="0" dirty="0">
            <a:latin typeface="+mn-lt"/>
          </a:endParaRPr>
        </a:p>
      </dgm:t>
    </dgm:pt>
    <dgm:pt modelId="{CFD11306-035A-4FF0-9A29-CA0D980A013B}" type="parTrans" cxnId="{72194D08-F088-486D-AE53-5935E9F475F3}">
      <dgm:prSet/>
      <dgm:spPr/>
      <dgm:t>
        <a:bodyPr/>
        <a:lstStyle/>
        <a:p>
          <a:endParaRPr lang="es-PE" sz="1050">
            <a:latin typeface="+mn-lt"/>
          </a:endParaRPr>
        </a:p>
      </dgm:t>
    </dgm:pt>
    <dgm:pt modelId="{44CE647F-A55A-4A58-BC9D-E7A2AB9C8336}" type="sibTrans" cxnId="{72194D08-F088-486D-AE53-5935E9F475F3}">
      <dgm:prSet/>
      <dgm:spPr/>
      <dgm:t>
        <a:bodyPr/>
        <a:lstStyle/>
        <a:p>
          <a:endParaRPr lang="es-PE" sz="1050">
            <a:latin typeface="+mn-lt"/>
          </a:endParaRPr>
        </a:p>
      </dgm:t>
    </dgm:pt>
    <dgm:pt modelId="{CF752F9E-7A2B-47BC-B550-1E8FE8EB978C}">
      <dgm:prSet custT="1"/>
      <dgm:spPr/>
      <dgm:t>
        <a:bodyPr/>
        <a:lstStyle/>
        <a:p>
          <a:r>
            <a:rPr lang="es-PE" sz="1600" b="1" smtClean="0">
              <a:latin typeface="+mn-lt"/>
            </a:rPr>
            <a:t>PROCESOS</a:t>
          </a:r>
          <a:endParaRPr lang="es-PE" sz="1600" dirty="0">
            <a:latin typeface="+mn-lt"/>
          </a:endParaRPr>
        </a:p>
      </dgm:t>
    </dgm:pt>
    <dgm:pt modelId="{9692B831-E93C-4715-8B36-7B5C851BD0AD}" type="parTrans" cxnId="{2D11D8A4-FE5E-4071-956C-2BAE54F37AEF}">
      <dgm:prSet/>
      <dgm:spPr/>
      <dgm:t>
        <a:bodyPr/>
        <a:lstStyle/>
        <a:p>
          <a:endParaRPr lang="es-PE" sz="1050">
            <a:latin typeface="+mn-lt"/>
          </a:endParaRPr>
        </a:p>
      </dgm:t>
    </dgm:pt>
    <dgm:pt modelId="{60F2408A-6C8E-448C-AF16-BF75E4182304}" type="sibTrans" cxnId="{2D11D8A4-FE5E-4071-956C-2BAE54F37AEF}">
      <dgm:prSet/>
      <dgm:spPr/>
      <dgm:t>
        <a:bodyPr/>
        <a:lstStyle/>
        <a:p>
          <a:endParaRPr lang="es-PE" sz="1050">
            <a:latin typeface="+mn-lt"/>
          </a:endParaRPr>
        </a:p>
      </dgm:t>
    </dgm:pt>
    <dgm:pt modelId="{A8688AAE-B65B-4B47-A3AF-941A5E1679BA}">
      <dgm:prSet custT="1"/>
      <dgm:spPr/>
      <dgm:t>
        <a:bodyPr/>
        <a:lstStyle/>
        <a:p>
          <a:pPr marL="180975" indent="-180975"/>
          <a:r>
            <a:rPr lang="es-PE" sz="1100" b="0" dirty="0" smtClean="0">
              <a:latin typeface="+mn-lt"/>
            </a:rPr>
            <a:t>Ausencia de mecanismos de defensa del usuario del comercio exterior</a:t>
          </a:r>
          <a:endParaRPr lang="es-PE" sz="1100" b="0" dirty="0">
            <a:latin typeface="+mn-lt"/>
          </a:endParaRPr>
        </a:p>
      </dgm:t>
    </dgm:pt>
    <dgm:pt modelId="{78E4A147-5480-457F-BFC3-67B18500D471}" type="parTrans" cxnId="{2E6F430C-C79C-4849-81D7-A90FC6EF14AF}">
      <dgm:prSet/>
      <dgm:spPr/>
      <dgm:t>
        <a:bodyPr/>
        <a:lstStyle/>
        <a:p>
          <a:endParaRPr lang="es-PE" sz="1050">
            <a:latin typeface="+mn-lt"/>
          </a:endParaRPr>
        </a:p>
      </dgm:t>
    </dgm:pt>
    <dgm:pt modelId="{905EB701-83EA-4488-A815-856F1FFD296C}" type="sibTrans" cxnId="{2E6F430C-C79C-4849-81D7-A90FC6EF14AF}">
      <dgm:prSet/>
      <dgm:spPr/>
      <dgm:t>
        <a:bodyPr/>
        <a:lstStyle/>
        <a:p>
          <a:endParaRPr lang="es-PE" sz="1050">
            <a:latin typeface="+mn-lt"/>
          </a:endParaRPr>
        </a:p>
      </dgm:t>
    </dgm:pt>
    <dgm:pt modelId="{2A98D69F-586E-4605-A57F-102F5D8BD694}">
      <dgm:prSet custT="1"/>
      <dgm:spPr/>
      <dgm:t>
        <a:bodyPr/>
        <a:lstStyle/>
        <a:p>
          <a:pPr marL="180975" indent="-180975"/>
          <a:r>
            <a:rPr lang="es-PE" sz="1100" b="0" dirty="0" smtClean="0">
              <a:latin typeface="+mn-lt"/>
            </a:rPr>
            <a:t>Limitada aplicación de gestión de riesgo por parte de entidades sanitarias</a:t>
          </a:r>
          <a:endParaRPr lang="es-PE" sz="1100" b="0" dirty="0">
            <a:latin typeface="+mn-lt"/>
          </a:endParaRPr>
        </a:p>
      </dgm:t>
    </dgm:pt>
    <dgm:pt modelId="{31D22B07-790A-4E0C-8A3D-30A6855E1C77}" type="parTrans" cxnId="{F89925DC-13A1-4C8A-9F6F-65EE4F252B5F}">
      <dgm:prSet/>
      <dgm:spPr/>
      <dgm:t>
        <a:bodyPr/>
        <a:lstStyle/>
        <a:p>
          <a:endParaRPr lang="es-PE" sz="1050">
            <a:latin typeface="+mn-lt"/>
          </a:endParaRPr>
        </a:p>
      </dgm:t>
    </dgm:pt>
    <dgm:pt modelId="{C01D72D2-3EAD-4BA7-9F9F-88DB3B771B3A}" type="sibTrans" cxnId="{F89925DC-13A1-4C8A-9F6F-65EE4F252B5F}">
      <dgm:prSet/>
      <dgm:spPr/>
      <dgm:t>
        <a:bodyPr/>
        <a:lstStyle/>
        <a:p>
          <a:endParaRPr lang="es-PE" sz="1050">
            <a:latin typeface="+mn-lt"/>
          </a:endParaRPr>
        </a:p>
      </dgm:t>
    </dgm:pt>
    <dgm:pt modelId="{F85315CF-B7A4-41AA-9163-06D61DBF7529}" type="pres">
      <dgm:prSet presAssocID="{B6255AC9-06DA-4FBB-B04B-5775B5DEB34B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PE"/>
        </a:p>
      </dgm:t>
    </dgm:pt>
    <dgm:pt modelId="{1A458D1A-4796-4D0B-9D45-D12BE7A3007D}" type="pres">
      <dgm:prSet presAssocID="{BA105E85-3DC1-448E-881F-B2E337B1B67D}" presName="parentLin" presStyleCnt="0"/>
      <dgm:spPr/>
    </dgm:pt>
    <dgm:pt modelId="{8C85F367-D471-4D0A-87FB-D678F73D49B9}" type="pres">
      <dgm:prSet presAssocID="{BA105E85-3DC1-448E-881F-B2E337B1B67D}" presName="parentLeftMargin" presStyleLbl="node1" presStyleIdx="0" presStyleCnt="3"/>
      <dgm:spPr/>
      <dgm:t>
        <a:bodyPr/>
        <a:lstStyle/>
        <a:p>
          <a:endParaRPr lang="es-PE"/>
        </a:p>
      </dgm:t>
    </dgm:pt>
    <dgm:pt modelId="{AA79712B-EC59-49CB-BA68-CEA0E8A8AD76}" type="pres">
      <dgm:prSet presAssocID="{BA105E85-3DC1-448E-881F-B2E337B1B67D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8A044673-56B6-45B0-8675-1D08B37F07E0}" type="pres">
      <dgm:prSet presAssocID="{BA105E85-3DC1-448E-881F-B2E337B1B67D}" presName="negativeSpace" presStyleCnt="0"/>
      <dgm:spPr/>
    </dgm:pt>
    <dgm:pt modelId="{C151FA50-7CA0-483D-9DA0-A51C30BA1CE1}" type="pres">
      <dgm:prSet presAssocID="{BA105E85-3DC1-448E-881F-B2E337B1B67D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FDE5E968-4915-4A7A-AEFE-A3A21F04725F}" type="pres">
      <dgm:prSet presAssocID="{1D45FC13-730C-4D0A-BEC5-049D5B771F97}" presName="spaceBetweenRectangles" presStyleCnt="0"/>
      <dgm:spPr/>
    </dgm:pt>
    <dgm:pt modelId="{7BDAC397-3F08-452C-8EB6-ED4A01FC24FE}" type="pres">
      <dgm:prSet presAssocID="{B2D6F8D3-0663-4719-B3E5-E3011A7347EF}" presName="parentLin" presStyleCnt="0"/>
      <dgm:spPr/>
    </dgm:pt>
    <dgm:pt modelId="{79D58A5C-431C-4F54-9092-B7F2697E1486}" type="pres">
      <dgm:prSet presAssocID="{B2D6F8D3-0663-4719-B3E5-E3011A7347EF}" presName="parentLeftMargin" presStyleLbl="node1" presStyleIdx="0" presStyleCnt="3"/>
      <dgm:spPr/>
      <dgm:t>
        <a:bodyPr/>
        <a:lstStyle/>
        <a:p>
          <a:endParaRPr lang="es-PE"/>
        </a:p>
      </dgm:t>
    </dgm:pt>
    <dgm:pt modelId="{4E80B664-9621-4CFC-B43F-7AF18A072EB7}" type="pres">
      <dgm:prSet presAssocID="{B2D6F8D3-0663-4719-B3E5-E3011A7347EF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2AE871E3-3000-4409-B95B-7DC2C111C2C8}" type="pres">
      <dgm:prSet presAssocID="{B2D6F8D3-0663-4719-B3E5-E3011A7347EF}" presName="negativeSpace" presStyleCnt="0"/>
      <dgm:spPr/>
    </dgm:pt>
    <dgm:pt modelId="{DCD690FC-D172-49C3-9F5E-EDFA948A5483}" type="pres">
      <dgm:prSet presAssocID="{B2D6F8D3-0663-4719-B3E5-E3011A7347EF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7ADE70DA-7A69-43C6-AC9E-58723A42A37B}" type="pres">
      <dgm:prSet presAssocID="{829FD0BF-E1A0-47F2-9465-643BE39D55DB}" presName="spaceBetweenRectangles" presStyleCnt="0"/>
      <dgm:spPr/>
    </dgm:pt>
    <dgm:pt modelId="{C2D70330-A591-4C06-BB3E-6FBACF9E6FFC}" type="pres">
      <dgm:prSet presAssocID="{CF752F9E-7A2B-47BC-B550-1E8FE8EB978C}" presName="parentLin" presStyleCnt="0"/>
      <dgm:spPr/>
    </dgm:pt>
    <dgm:pt modelId="{10EF92AD-DB5B-465D-A596-5D0B17E242F1}" type="pres">
      <dgm:prSet presAssocID="{CF752F9E-7A2B-47BC-B550-1E8FE8EB978C}" presName="parentLeftMargin" presStyleLbl="node1" presStyleIdx="1" presStyleCnt="3"/>
      <dgm:spPr/>
      <dgm:t>
        <a:bodyPr/>
        <a:lstStyle/>
        <a:p>
          <a:endParaRPr lang="es-PE"/>
        </a:p>
      </dgm:t>
    </dgm:pt>
    <dgm:pt modelId="{D9D95150-0CC3-41D3-B18E-B2234FCC0499}" type="pres">
      <dgm:prSet presAssocID="{CF752F9E-7A2B-47BC-B550-1E8FE8EB978C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83161859-E4F8-4AC1-8E02-FB42E7350F5A}" type="pres">
      <dgm:prSet presAssocID="{CF752F9E-7A2B-47BC-B550-1E8FE8EB978C}" presName="negativeSpace" presStyleCnt="0"/>
      <dgm:spPr/>
    </dgm:pt>
    <dgm:pt modelId="{F63644DF-011B-4B6A-B4C4-754791A27D42}" type="pres">
      <dgm:prSet presAssocID="{CF752F9E-7A2B-47BC-B550-1E8FE8EB978C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</dgm:ptLst>
  <dgm:cxnLst>
    <dgm:cxn modelId="{7B5085FF-27EE-472A-A5BB-28B462BFE0F3}" type="presOf" srcId="{2A98D69F-586E-4605-A57F-102F5D8BD694}" destId="{F63644DF-011B-4B6A-B4C4-754791A27D42}" srcOrd="0" destOrd="1" presId="urn:microsoft.com/office/officeart/2005/8/layout/list1"/>
    <dgm:cxn modelId="{2E6F430C-C79C-4849-81D7-A90FC6EF14AF}" srcId="{CF752F9E-7A2B-47BC-B550-1E8FE8EB978C}" destId="{A8688AAE-B65B-4B47-A3AF-941A5E1679BA}" srcOrd="0" destOrd="0" parTransId="{78E4A147-5480-457F-BFC3-67B18500D471}" sibTransId="{905EB701-83EA-4488-A815-856F1FFD296C}"/>
    <dgm:cxn modelId="{51B17AB1-051D-45F7-8D13-84DE6DB8E36A}" srcId="{B2D6F8D3-0663-4719-B3E5-E3011A7347EF}" destId="{E6E7C113-B93E-442D-A63E-425ABD3A882B}" srcOrd="2" destOrd="0" parTransId="{46008AD0-7462-4FF7-B0B2-41D4C3F3421D}" sibTransId="{E4E14F14-731A-420B-8EBA-C41F3B415C32}"/>
    <dgm:cxn modelId="{C520F683-48CF-430C-8DFF-AAC44AE06B8E}" type="presOf" srcId="{DD49FB80-84A2-45B8-9DE1-9EB13C475D22}" destId="{DCD690FC-D172-49C3-9F5E-EDFA948A5483}" srcOrd="0" destOrd="3" presId="urn:microsoft.com/office/officeart/2005/8/layout/list1"/>
    <dgm:cxn modelId="{9FB31A89-4844-4005-8C22-BEF0AA1FD39A}" type="presOf" srcId="{CF752F9E-7A2B-47BC-B550-1E8FE8EB978C}" destId="{D9D95150-0CC3-41D3-B18E-B2234FCC0499}" srcOrd="1" destOrd="0" presId="urn:microsoft.com/office/officeart/2005/8/layout/list1"/>
    <dgm:cxn modelId="{AA634822-539E-462E-82B1-8C78C7D1E922}" type="presOf" srcId="{B2D6F8D3-0663-4719-B3E5-E3011A7347EF}" destId="{79D58A5C-431C-4F54-9092-B7F2697E1486}" srcOrd="0" destOrd="0" presId="urn:microsoft.com/office/officeart/2005/8/layout/list1"/>
    <dgm:cxn modelId="{3A8D3FBC-3690-41BD-8FE4-548C156B66A4}" type="presOf" srcId="{EC61D136-A854-4963-9CC2-35539A0D9186}" destId="{C151FA50-7CA0-483D-9DA0-A51C30BA1CE1}" srcOrd="0" destOrd="1" presId="urn:microsoft.com/office/officeart/2005/8/layout/list1"/>
    <dgm:cxn modelId="{6CF11855-40E6-4A8C-9D89-376188B7E942}" type="presOf" srcId="{E6E7C113-B93E-442D-A63E-425ABD3A882B}" destId="{DCD690FC-D172-49C3-9F5E-EDFA948A5483}" srcOrd="0" destOrd="2" presId="urn:microsoft.com/office/officeart/2005/8/layout/list1"/>
    <dgm:cxn modelId="{A3D4C57F-18BD-4C94-83E8-0F7C42959FA5}" srcId="{BA105E85-3DC1-448E-881F-B2E337B1B67D}" destId="{EC61D136-A854-4963-9CC2-35539A0D9186}" srcOrd="1" destOrd="0" parTransId="{491E5A51-5011-4599-95B6-9CCDDA10E15B}" sibTransId="{3FFF2587-0FA1-4638-A130-69586CFB43AA}"/>
    <dgm:cxn modelId="{5F73637F-842C-4011-BF2C-F00DB53E93EF}" type="presOf" srcId="{B2D6F8D3-0663-4719-B3E5-E3011A7347EF}" destId="{4E80B664-9621-4CFC-B43F-7AF18A072EB7}" srcOrd="1" destOrd="0" presId="urn:microsoft.com/office/officeart/2005/8/layout/list1"/>
    <dgm:cxn modelId="{8534F08F-A475-438A-BC75-094993D8300F}" type="presOf" srcId="{A8688AAE-B65B-4B47-A3AF-941A5E1679BA}" destId="{F63644DF-011B-4B6A-B4C4-754791A27D42}" srcOrd="0" destOrd="0" presId="urn:microsoft.com/office/officeart/2005/8/layout/list1"/>
    <dgm:cxn modelId="{0FAFB926-C2ED-4960-9A23-2D900D13F4A3}" type="presOf" srcId="{E94F30B4-3199-4BE8-930D-508E8B1D8447}" destId="{C151FA50-7CA0-483D-9DA0-A51C30BA1CE1}" srcOrd="0" destOrd="2" presId="urn:microsoft.com/office/officeart/2005/8/layout/list1"/>
    <dgm:cxn modelId="{B3843F14-6F56-4B93-B845-21BF2D2679C1}" srcId="{B2D6F8D3-0663-4719-B3E5-E3011A7347EF}" destId="{735CE9F5-2435-498F-83EF-BEED01A1DEB2}" srcOrd="0" destOrd="0" parTransId="{9F8A1CC8-1ADA-493A-9644-D316453D2EEB}" sibTransId="{977BA568-C85D-448D-8130-2029F2C4C272}"/>
    <dgm:cxn modelId="{C2DA6DBB-9A39-4EB9-ACA9-02D75246B339}" type="presOf" srcId="{2C38FE8F-45A0-4D1A-9403-EB29EAFF7637}" destId="{DCD690FC-D172-49C3-9F5E-EDFA948A5483}" srcOrd="0" destOrd="4" presId="urn:microsoft.com/office/officeart/2005/8/layout/list1"/>
    <dgm:cxn modelId="{1A00720A-835A-493C-818C-3971BB0ECBAF}" srcId="{BA105E85-3DC1-448E-881F-B2E337B1B67D}" destId="{CE09BF86-3458-4EE0-B5ED-89F3FD72B762}" srcOrd="0" destOrd="0" parTransId="{45DDE629-7D39-4EC6-9366-6AC110FC8DCC}" sibTransId="{D335B78A-7E76-42C9-B9FD-0B98F4596CE6}"/>
    <dgm:cxn modelId="{AEE0BD66-C855-4A51-845F-EFA583C797F4}" srcId="{B6255AC9-06DA-4FBB-B04B-5775B5DEB34B}" destId="{BA105E85-3DC1-448E-881F-B2E337B1B67D}" srcOrd="0" destOrd="0" parTransId="{DDDFA0B5-EE4A-4BE4-AF87-B2877D1284E1}" sibTransId="{1D45FC13-730C-4D0A-BEC5-049D5B771F97}"/>
    <dgm:cxn modelId="{4357571E-C20A-4EA7-9187-F7ADDB4F8068}" type="presOf" srcId="{F7D9E151-56F1-480D-94DA-FA9E03F9E16B}" destId="{C151FA50-7CA0-483D-9DA0-A51C30BA1CE1}" srcOrd="0" destOrd="3" presId="urn:microsoft.com/office/officeart/2005/8/layout/list1"/>
    <dgm:cxn modelId="{C65E2FEE-CDEE-4342-9187-5A596FB9EA23}" type="presOf" srcId="{CE09BF86-3458-4EE0-B5ED-89F3FD72B762}" destId="{C151FA50-7CA0-483D-9DA0-A51C30BA1CE1}" srcOrd="0" destOrd="0" presId="urn:microsoft.com/office/officeart/2005/8/layout/list1"/>
    <dgm:cxn modelId="{F89925DC-13A1-4C8A-9F6F-65EE4F252B5F}" srcId="{CF752F9E-7A2B-47BC-B550-1E8FE8EB978C}" destId="{2A98D69F-586E-4605-A57F-102F5D8BD694}" srcOrd="1" destOrd="0" parTransId="{31D22B07-790A-4E0C-8A3D-30A6855E1C77}" sibTransId="{C01D72D2-3EAD-4BA7-9F9F-88DB3B771B3A}"/>
    <dgm:cxn modelId="{9C9D23A5-D796-4483-B8CC-7C0D60439EE9}" srcId="{B6255AC9-06DA-4FBB-B04B-5775B5DEB34B}" destId="{B2D6F8D3-0663-4719-B3E5-E3011A7347EF}" srcOrd="1" destOrd="0" parTransId="{F9EB9A01-7912-4867-BAA2-4DAA34C37ABD}" sibTransId="{829FD0BF-E1A0-47F2-9465-643BE39D55DB}"/>
    <dgm:cxn modelId="{CD2B01C1-DF80-4CF1-844C-DE313D84ED72}" type="presOf" srcId="{735CE9F5-2435-498F-83EF-BEED01A1DEB2}" destId="{DCD690FC-D172-49C3-9F5E-EDFA948A5483}" srcOrd="0" destOrd="0" presId="urn:microsoft.com/office/officeart/2005/8/layout/list1"/>
    <dgm:cxn modelId="{2D11D8A4-FE5E-4071-956C-2BAE54F37AEF}" srcId="{B6255AC9-06DA-4FBB-B04B-5775B5DEB34B}" destId="{CF752F9E-7A2B-47BC-B550-1E8FE8EB978C}" srcOrd="2" destOrd="0" parTransId="{9692B831-E93C-4715-8B36-7B5C851BD0AD}" sibTransId="{60F2408A-6C8E-448C-AF16-BF75E4182304}"/>
    <dgm:cxn modelId="{B20C7392-AE15-4108-92D2-E1E6701B6445}" type="presOf" srcId="{B6255AC9-06DA-4FBB-B04B-5775B5DEB34B}" destId="{F85315CF-B7A4-41AA-9163-06D61DBF7529}" srcOrd="0" destOrd="0" presId="urn:microsoft.com/office/officeart/2005/8/layout/list1"/>
    <dgm:cxn modelId="{25D0B472-AD1A-4C5B-BB8F-96CDB6E0B624}" srcId="{BA105E85-3DC1-448E-881F-B2E337B1B67D}" destId="{E94F30B4-3199-4BE8-930D-508E8B1D8447}" srcOrd="2" destOrd="0" parTransId="{F4EE7E06-A4F9-429A-984B-D986B893841F}" sibTransId="{AB757C54-6C88-4D02-A896-27F49CECF2D4}"/>
    <dgm:cxn modelId="{49FD2238-D14B-4E0F-8D6C-62C7C0B90CE1}" type="presOf" srcId="{BA105E85-3DC1-448E-881F-B2E337B1B67D}" destId="{AA79712B-EC59-49CB-BA68-CEA0E8A8AD76}" srcOrd="1" destOrd="0" presId="urn:microsoft.com/office/officeart/2005/8/layout/list1"/>
    <dgm:cxn modelId="{76199BF1-ECB7-4C52-9EE6-39D661D162D4}" type="presOf" srcId="{BA105E85-3DC1-448E-881F-B2E337B1B67D}" destId="{8C85F367-D471-4D0A-87FB-D678F73D49B9}" srcOrd="0" destOrd="0" presId="urn:microsoft.com/office/officeart/2005/8/layout/list1"/>
    <dgm:cxn modelId="{FB13CE97-97CD-4D54-B2F7-2EE3E3FC31FD}" srcId="{BA105E85-3DC1-448E-881F-B2E337B1B67D}" destId="{F7D9E151-56F1-480D-94DA-FA9E03F9E16B}" srcOrd="3" destOrd="0" parTransId="{00A7EF27-DB71-4003-B895-00BB92B37A3F}" sibTransId="{571CF220-E43F-447D-933A-A68F917B14DD}"/>
    <dgm:cxn modelId="{06B3F61D-6EE7-4272-85C0-BABA66088FD6}" srcId="{B2D6F8D3-0663-4719-B3E5-E3011A7347EF}" destId="{DD49FB80-84A2-45B8-9DE1-9EB13C475D22}" srcOrd="3" destOrd="0" parTransId="{156E8121-8700-4781-8C2B-7ED39C581BC9}" sibTransId="{3B1919A3-EE46-4B11-B1AD-978B7BABE6F3}"/>
    <dgm:cxn modelId="{FD3F2788-430E-4C13-83CB-1ACF3503657C}" type="presOf" srcId="{CF752F9E-7A2B-47BC-B550-1E8FE8EB978C}" destId="{10EF92AD-DB5B-465D-A596-5D0B17E242F1}" srcOrd="0" destOrd="0" presId="urn:microsoft.com/office/officeart/2005/8/layout/list1"/>
    <dgm:cxn modelId="{72194D08-F088-486D-AE53-5935E9F475F3}" srcId="{B2D6F8D3-0663-4719-B3E5-E3011A7347EF}" destId="{2C38FE8F-45A0-4D1A-9403-EB29EAFF7637}" srcOrd="4" destOrd="0" parTransId="{CFD11306-035A-4FF0-9A29-CA0D980A013B}" sibTransId="{44CE647F-A55A-4A58-BC9D-E7A2AB9C8336}"/>
    <dgm:cxn modelId="{88D185F6-C371-4394-AB82-7AB30EC117AB}" type="presOf" srcId="{AD4CD034-73AF-47D7-A0E7-1710DD63D06A}" destId="{DCD690FC-D172-49C3-9F5E-EDFA948A5483}" srcOrd="0" destOrd="1" presId="urn:microsoft.com/office/officeart/2005/8/layout/list1"/>
    <dgm:cxn modelId="{5D4BC7E9-D4B3-4DFD-9099-A8DA7668F475}" srcId="{B2D6F8D3-0663-4719-B3E5-E3011A7347EF}" destId="{AD4CD034-73AF-47D7-A0E7-1710DD63D06A}" srcOrd="1" destOrd="0" parTransId="{0E0797DF-9BCC-4FFD-9B49-BFCA2C83CF51}" sibTransId="{7A4A2CEA-1065-4262-B376-377F7F3C1776}"/>
    <dgm:cxn modelId="{F59ABB79-805A-4327-A799-7453293FAEC9}" type="presParOf" srcId="{F85315CF-B7A4-41AA-9163-06D61DBF7529}" destId="{1A458D1A-4796-4D0B-9D45-D12BE7A3007D}" srcOrd="0" destOrd="0" presId="urn:microsoft.com/office/officeart/2005/8/layout/list1"/>
    <dgm:cxn modelId="{BE9DE6E1-E8A5-49EB-9ABC-2ECE51EB97D9}" type="presParOf" srcId="{1A458D1A-4796-4D0B-9D45-D12BE7A3007D}" destId="{8C85F367-D471-4D0A-87FB-D678F73D49B9}" srcOrd="0" destOrd="0" presId="urn:microsoft.com/office/officeart/2005/8/layout/list1"/>
    <dgm:cxn modelId="{37F400DD-938C-4373-9484-55E54B9BCD29}" type="presParOf" srcId="{1A458D1A-4796-4D0B-9D45-D12BE7A3007D}" destId="{AA79712B-EC59-49CB-BA68-CEA0E8A8AD76}" srcOrd="1" destOrd="0" presId="urn:microsoft.com/office/officeart/2005/8/layout/list1"/>
    <dgm:cxn modelId="{02A43BA2-93D9-4BE4-8FFA-695A731190DE}" type="presParOf" srcId="{F85315CF-B7A4-41AA-9163-06D61DBF7529}" destId="{8A044673-56B6-45B0-8675-1D08B37F07E0}" srcOrd="1" destOrd="0" presId="urn:microsoft.com/office/officeart/2005/8/layout/list1"/>
    <dgm:cxn modelId="{C253D2D5-7CB5-456F-8F47-87F2442A7783}" type="presParOf" srcId="{F85315CF-B7A4-41AA-9163-06D61DBF7529}" destId="{C151FA50-7CA0-483D-9DA0-A51C30BA1CE1}" srcOrd="2" destOrd="0" presId="urn:microsoft.com/office/officeart/2005/8/layout/list1"/>
    <dgm:cxn modelId="{56A81CDD-1385-4506-B891-47BCE717028C}" type="presParOf" srcId="{F85315CF-B7A4-41AA-9163-06D61DBF7529}" destId="{FDE5E968-4915-4A7A-AEFE-A3A21F04725F}" srcOrd="3" destOrd="0" presId="urn:microsoft.com/office/officeart/2005/8/layout/list1"/>
    <dgm:cxn modelId="{42AD8198-3299-4B79-89A8-FA95C81BBD23}" type="presParOf" srcId="{F85315CF-B7A4-41AA-9163-06D61DBF7529}" destId="{7BDAC397-3F08-452C-8EB6-ED4A01FC24FE}" srcOrd="4" destOrd="0" presId="urn:microsoft.com/office/officeart/2005/8/layout/list1"/>
    <dgm:cxn modelId="{7D615359-1905-4962-A145-1D60909C2C26}" type="presParOf" srcId="{7BDAC397-3F08-452C-8EB6-ED4A01FC24FE}" destId="{79D58A5C-431C-4F54-9092-B7F2697E1486}" srcOrd="0" destOrd="0" presId="urn:microsoft.com/office/officeart/2005/8/layout/list1"/>
    <dgm:cxn modelId="{009282AF-DFFB-4596-986B-0F26E03E9490}" type="presParOf" srcId="{7BDAC397-3F08-452C-8EB6-ED4A01FC24FE}" destId="{4E80B664-9621-4CFC-B43F-7AF18A072EB7}" srcOrd="1" destOrd="0" presId="urn:microsoft.com/office/officeart/2005/8/layout/list1"/>
    <dgm:cxn modelId="{36206759-D546-45DF-9ACF-6086136F032F}" type="presParOf" srcId="{F85315CF-B7A4-41AA-9163-06D61DBF7529}" destId="{2AE871E3-3000-4409-B95B-7DC2C111C2C8}" srcOrd="5" destOrd="0" presId="urn:microsoft.com/office/officeart/2005/8/layout/list1"/>
    <dgm:cxn modelId="{5F720A83-8330-4CA8-9BBB-BFC7812AEF34}" type="presParOf" srcId="{F85315CF-B7A4-41AA-9163-06D61DBF7529}" destId="{DCD690FC-D172-49C3-9F5E-EDFA948A5483}" srcOrd="6" destOrd="0" presId="urn:microsoft.com/office/officeart/2005/8/layout/list1"/>
    <dgm:cxn modelId="{CA0E5F72-AFDF-44CC-82E3-20FA9DA61048}" type="presParOf" srcId="{F85315CF-B7A4-41AA-9163-06D61DBF7529}" destId="{7ADE70DA-7A69-43C6-AC9E-58723A42A37B}" srcOrd="7" destOrd="0" presId="urn:microsoft.com/office/officeart/2005/8/layout/list1"/>
    <dgm:cxn modelId="{DA9971ED-CD71-4152-BB4C-70E91FADAB63}" type="presParOf" srcId="{F85315CF-B7A4-41AA-9163-06D61DBF7529}" destId="{C2D70330-A591-4C06-BB3E-6FBACF9E6FFC}" srcOrd="8" destOrd="0" presId="urn:microsoft.com/office/officeart/2005/8/layout/list1"/>
    <dgm:cxn modelId="{B4940689-6369-4255-BD30-1D3D19183502}" type="presParOf" srcId="{C2D70330-A591-4C06-BB3E-6FBACF9E6FFC}" destId="{10EF92AD-DB5B-465D-A596-5D0B17E242F1}" srcOrd="0" destOrd="0" presId="urn:microsoft.com/office/officeart/2005/8/layout/list1"/>
    <dgm:cxn modelId="{F05FC88E-A653-4BB2-A45A-E38AFB1AC215}" type="presParOf" srcId="{C2D70330-A591-4C06-BB3E-6FBACF9E6FFC}" destId="{D9D95150-0CC3-41D3-B18E-B2234FCC0499}" srcOrd="1" destOrd="0" presId="urn:microsoft.com/office/officeart/2005/8/layout/list1"/>
    <dgm:cxn modelId="{DB6FCFCD-5D8B-410D-A2E4-9EBECDF7C5B8}" type="presParOf" srcId="{F85315CF-B7A4-41AA-9163-06D61DBF7529}" destId="{83161859-E4F8-4AC1-8E02-FB42E7350F5A}" srcOrd="9" destOrd="0" presId="urn:microsoft.com/office/officeart/2005/8/layout/list1"/>
    <dgm:cxn modelId="{45B6F423-26CF-4264-B716-D8579DC3C348}" type="presParOf" srcId="{F85315CF-B7A4-41AA-9163-06D61DBF7529}" destId="{F63644DF-011B-4B6A-B4C4-754791A27D42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7A5F774-02F1-4C3D-9C69-92C6BBD3E2F0}" type="doc">
      <dgm:prSet loTypeId="urn:microsoft.com/office/officeart/2005/8/layout/hierarchy4" loCatId="hierarchy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D88C4369-D209-44E3-AADA-B22FC4A1D0C1}">
      <dgm:prSet phldrT="[Texto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s-PE" sz="1800" dirty="0" smtClean="0">
              <a:solidFill>
                <a:schemeClr val="bg1"/>
              </a:solidFill>
            </a:rPr>
            <a:t>Medidas vinculadas a:</a:t>
          </a:r>
          <a:endParaRPr lang="en-US" sz="1800" dirty="0">
            <a:solidFill>
              <a:schemeClr val="bg1"/>
            </a:solidFill>
          </a:endParaRPr>
        </a:p>
      </dgm:t>
    </dgm:pt>
    <dgm:pt modelId="{93A7B72F-071D-4E63-8670-C79EFC2D8326}" type="parTrans" cxnId="{EFB396A7-E8C0-4B81-B1ED-83932F7DF285}">
      <dgm:prSet/>
      <dgm:spPr/>
      <dgm:t>
        <a:bodyPr/>
        <a:lstStyle/>
        <a:p>
          <a:endParaRPr lang="en-US" sz="4000">
            <a:solidFill>
              <a:schemeClr val="tx1"/>
            </a:solidFill>
          </a:endParaRPr>
        </a:p>
      </dgm:t>
    </dgm:pt>
    <dgm:pt modelId="{48CFD365-6C77-4344-B09C-D5AFDA34876C}" type="sibTrans" cxnId="{EFB396A7-E8C0-4B81-B1ED-83932F7DF285}">
      <dgm:prSet/>
      <dgm:spPr/>
      <dgm:t>
        <a:bodyPr/>
        <a:lstStyle/>
        <a:p>
          <a:endParaRPr lang="en-US" sz="4000">
            <a:solidFill>
              <a:schemeClr val="tx1"/>
            </a:solidFill>
          </a:endParaRPr>
        </a:p>
      </dgm:t>
    </dgm:pt>
    <dgm:pt modelId="{4DD3CC39-E870-4A8A-8385-B8A51916532D}">
      <dgm:prSet phldrT="[Texto]" custT="1"/>
      <dgm:spPr>
        <a:solidFill>
          <a:srgbClr val="C00000"/>
        </a:solidFill>
      </dgm:spPr>
      <dgm:t>
        <a:bodyPr/>
        <a:lstStyle/>
        <a:p>
          <a:r>
            <a:rPr lang="es-PE" sz="1400" dirty="0" smtClean="0">
              <a:solidFill>
                <a:schemeClr val="bg1"/>
              </a:solidFill>
            </a:rPr>
            <a:t>Operatividad Aduanera</a:t>
          </a:r>
          <a:endParaRPr lang="en-US" sz="1400" dirty="0">
            <a:solidFill>
              <a:schemeClr val="bg1"/>
            </a:solidFill>
          </a:endParaRPr>
        </a:p>
      </dgm:t>
    </dgm:pt>
    <dgm:pt modelId="{9F5EE4D4-0070-4C1E-BE3D-1F1DF99D435D}" type="parTrans" cxnId="{62E38779-9E0F-4B8E-ACCC-D19C73DE6AD6}">
      <dgm:prSet custT="1"/>
      <dgm:spPr/>
      <dgm:t>
        <a:bodyPr/>
        <a:lstStyle/>
        <a:p>
          <a:endParaRPr lang="en-US" sz="4000">
            <a:solidFill>
              <a:schemeClr val="tx1"/>
            </a:solidFill>
          </a:endParaRPr>
        </a:p>
      </dgm:t>
    </dgm:pt>
    <dgm:pt modelId="{79422E6C-6EB0-4D44-A3E5-9BC1B17301EF}" type="sibTrans" cxnId="{62E38779-9E0F-4B8E-ACCC-D19C73DE6AD6}">
      <dgm:prSet/>
      <dgm:spPr/>
      <dgm:t>
        <a:bodyPr/>
        <a:lstStyle/>
        <a:p>
          <a:endParaRPr lang="en-US" sz="4000">
            <a:solidFill>
              <a:schemeClr val="tx1"/>
            </a:solidFill>
          </a:endParaRPr>
        </a:p>
      </dgm:t>
    </dgm:pt>
    <dgm:pt modelId="{0EFA19DB-0AE6-4C8C-B5D0-4FF607678852}">
      <dgm:prSet phldrT="[Texto]" custT="1"/>
      <dgm:spPr>
        <a:solidFill>
          <a:srgbClr val="C00000"/>
        </a:solidFill>
      </dgm:spPr>
      <dgm:t>
        <a:bodyPr/>
        <a:lstStyle/>
        <a:p>
          <a:r>
            <a:rPr lang="es-PE" sz="1400" dirty="0" smtClean="0">
              <a:solidFill>
                <a:schemeClr val="bg1"/>
              </a:solidFill>
            </a:rPr>
            <a:t>Logística de comercio exterior</a:t>
          </a:r>
          <a:endParaRPr lang="en-US" sz="1400" dirty="0">
            <a:solidFill>
              <a:schemeClr val="bg1"/>
            </a:solidFill>
          </a:endParaRPr>
        </a:p>
      </dgm:t>
    </dgm:pt>
    <dgm:pt modelId="{F9873D58-E688-43B2-B9B5-AE5DE491F8B0}" type="parTrans" cxnId="{4C2A16D4-393A-490F-A022-626F8B2BC469}">
      <dgm:prSet custT="1"/>
      <dgm:spPr/>
      <dgm:t>
        <a:bodyPr/>
        <a:lstStyle/>
        <a:p>
          <a:endParaRPr lang="en-US" sz="4000">
            <a:solidFill>
              <a:schemeClr val="tx1"/>
            </a:solidFill>
          </a:endParaRPr>
        </a:p>
      </dgm:t>
    </dgm:pt>
    <dgm:pt modelId="{E8567017-305A-47CA-91D5-527EAA884A24}" type="sibTrans" cxnId="{4C2A16D4-393A-490F-A022-626F8B2BC469}">
      <dgm:prSet/>
      <dgm:spPr/>
      <dgm:t>
        <a:bodyPr/>
        <a:lstStyle/>
        <a:p>
          <a:endParaRPr lang="en-US" sz="4000">
            <a:solidFill>
              <a:schemeClr val="tx1"/>
            </a:solidFill>
          </a:endParaRPr>
        </a:p>
      </dgm:t>
    </dgm:pt>
    <dgm:pt modelId="{EA15F219-EFA0-4C45-BDBA-AF0FD302059C}">
      <dgm:prSet phldrT="[Texto]" custT="1"/>
      <dgm:spPr>
        <a:solidFill>
          <a:srgbClr val="C00000"/>
        </a:solidFill>
      </dgm:spPr>
      <dgm:t>
        <a:bodyPr/>
        <a:lstStyle/>
        <a:p>
          <a:r>
            <a:rPr lang="es-PE" sz="1400" dirty="0" smtClean="0">
              <a:solidFill>
                <a:schemeClr val="bg1"/>
              </a:solidFill>
            </a:rPr>
            <a:t>Mejora de la coordinación institucional</a:t>
          </a:r>
          <a:endParaRPr lang="en-US" sz="1400" dirty="0">
            <a:solidFill>
              <a:schemeClr val="bg1"/>
            </a:solidFill>
          </a:endParaRPr>
        </a:p>
      </dgm:t>
    </dgm:pt>
    <dgm:pt modelId="{96C2A8F2-DC20-49AA-8FA8-1ECB5CB3DC5C}" type="parTrans" cxnId="{807A4FBF-52B7-46B0-96B7-A3A06B3E4F47}">
      <dgm:prSet custT="1"/>
      <dgm:spPr/>
      <dgm:t>
        <a:bodyPr/>
        <a:lstStyle/>
        <a:p>
          <a:endParaRPr lang="en-US" sz="4000">
            <a:solidFill>
              <a:schemeClr val="tx1"/>
            </a:solidFill>
          </a:endParaRPr>
        </a:p>
      </dgm:t>
    </dgm:pt>
    <dgm:pt modelId="{9F1ACAD2-0705-4A9D-9F07-BF7199E255E2}" type="sibTrans" cxnId="{807A4FBF-52B7-46B0-96B7-A3A06B3E4F47}">
      <dgm:prSet/>
      <dgm:spPr/>
      <dgm:t>
        <a:bodyPr/>
        <a:lstStyle/>
        <a:p>
          <a:endParaRPr lang="en-US" sz="4000">
            <a:solidFill>
              <a:schemeClr val="tx1"/>
            </a:solidFill>
          </a:endParaRPr>
        </a:p>
      </dgm:t>
    </dgm:pt>
    <dgm:pt modelId="{2586B686-589B-4A7D-A5A7-44B717AC0101}">
      <dgm:prSet phldrT="[Texto]" custT="1"/>
      <dgm:spPr>
        <a:solidFill>
          <a:srgbClr val="C00000"/>
        </a:solidFill>
      </dgm:spPr>
      <dgm:t>
        <a:bodyPr/>
        <a:lstStyle/>
        <a:p>
          <a:r>
            <a:rPr lang="es-PE" sz="1400" dirty="0" smtClean="0">
              <a:solidFill>
                <a:schemeClr val="bg1"/>
              </a:solidFill>
            </a:rPr>
            <a:t>Simplificación Administrativa</a:t>
          </a:r>
          <a:endParaRPr lang="en-US" sz="1400" dirty="0">
            <a:solidFill>
              <a:schemeClr val="bg1"/>
            </a:solidFill>
          </a:endParaRPr>
        </a:p>
      </dgm:t>
    </dgm:pt>
    <dgm:pt modelId="{2F1350FB-D4E2-40D9-B093-C409088D5E9D}" type="parTrans" cxnId="{6B0E9AC3-A6D5-4115-BBD3-C8A5D33987E4}">
      <dgm:prSet custT="1"/>
      <dgm:spPr/>
      <dgm:t>
        <a:bodyPr/>
        <a:lstStyle/>
        <a:p>
          <a:endParaRPr lang="en-US" sz="4000">
            <a:solidFill>
              <a:schemeClr val="tx1"/>
            </a:solidFill>
          </a:endParaRPr>
        </a:p>
      </dgm:t>
    </dgm:pt>
    <dgm:pt modelId="{B2A87BB0-7ED6-4902-A6E0-82656A01ECF8}" type="sibTrans" cxnId="{6B0E9AC3-A6D5-4115-BBD3-C8A5D33987E4}">
      <dgm:prSet/>
      <dgm:spPr/>
      <dgm:t>
        <a:bodyPr/>
        <a:lstStyle/>
        <a:p>
          <a:endParaRPr lang="en-US" sz="4000">
            <a:solidFill>
              <a:schemeClr val="tx1"/>
            </a:solidFill>
          </a:endParaRPr>
        </a:p>
      </dgm:t>
    </dgm:pt>
    <dgm:pt modelId="{9B186CE5-21A8-4695-8BEB-26FA48FCC0CB}">
      <dgm:prSet phldrT="[Texto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es-PE" sz="1200" dirty="0" smtClean="0">
              <a:solidFill>
                <a:schemeClr val="tx1"/>
              </a:solidFill>
            </a:rPr>
            <a:t>Incentivo para la utilización del despacho anticipado</a:t>
          </a:r>
          <a:endParaRPr lang="en-US" sz="1200" dirty="0">
            <a:solidFill>
              <a:schemeClr val="tx1"/>
            </a:solidFill>
          </a:endParaRPr>
        </a:p>
      </dgm:t>
    </dgm:pt>
    <dgm:pt modelId="{E2B92D79-6A09-4702-980B-5E49AA9620FD}" type="parTrans" cxnId="{7A40FA07-FFCC-4F78-A296-8619B0260FAF}">
      <dgm:prSet/>
      <dgm:spPr/>
      <dgm:t>
        <a:bodyPr/>
        <a:lstStyle/>
        <a:p>
          <a:endParaRPr lang="en-US"/>
        </a:p>
      </dgm:t>
    </dgm:pt>
    <dgm:pt modelId="{2A3C498C-1517-4D51-AFFC-9672FA07E8BF}" type="sibTrans" cxnId="{7A40FA07-FFCC-4F78-A296-8619B0260FAF}">
      <dgm:prSet/>
      <dgm:spPr/>
      <dgm:t>
        <a:bodyPr/>
        <a:lstStyle/>
        <a:p>
          <a:endParaRPr lang="en-US"/>
        </a:p>
      </dgm:t>
    </dgm:pt>
    <dgm:pt modelId="{E6B9DAA8-3FFA-4DD9-AD32-2CB2F55DE494}">
      <dgm:prSet phldrT="[Texto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es-PE" sz="1200" dirty="0" smtClean="0">
              <a:solidFill>
                <a:schemeClr val="tx1"/>
              </a:solidFill>
            </a:rPr>
            <a:t>Agilización del despacho diferido</a:t>
          </a:r>
          <a:endParaRPr lang="en-US" sz="1200" dirty="0">
            <a:solidFill>
              <a:schemeClr val="tx1"/>
            </a:solidFill>
          </a:endParaRPr>
        </a:p>
      </dgm:t>
    </dgm:pt>
    <dgm:pt modelId="{F1DB8670-69D4-4EE5-9564-8B6531518E15}" type="parTrans" cxnId="{B53F7929-8F57-49AF-BAAF-BD1947713AD4}">
      <dgm:prSet/>
      <dgm:spPr/>
      <dgm:t>
        <a:bodyPr/>
        <a:lstStyle/>
        <a:p>
          <a:endParaRPr lang="en-US"/>
        </a:p>
      </dgm:t>
    </dgm:pt>
    <dgm:pt modelId="{86834DEB-DBA9-4890-A93C-7F4C4A1E4685}" type="sibTrans" cxnId="{B53F7929-8F57-49AF-BAAF-BD1947713AD4}">
      <dgm:prSet/>
      <dgm:spPr/>
      <dgm:t>
        <a:bodyPr/>
        <a:lstStyle/>
        <a:p>
          <a:endParaRPr lang="en-US"/>
        </a:p>
      </dgm:t>
    </dgm:pt>
    <dgm:pt modelId="{2FF37001-1D20-45AE-A990-18279B0C037B}">
      <dgm:prSet phldrT="[Texto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es-PE" sz="1200" dirty="0" smtClean="0">
              <a:solidFill>
                <a:schemeClr val="tx1"/>
              </a:solidFill>
            </a:rPr>
            <a:t>Ampliación del alcance del Embarque Directo de Exportación</a:t>
          </a:r>
          <a:endParaRPr lang="en-US" sz="1200" dirty="0">
            <a:solidFill>
              <a:schemeClr val="tx1"/>
            </a:solidFill>
          </a:endParaRPr>
        </a:p>
      </dgm:t>
    </dgm:pt>
    <dgm:pt modelId="{CCB5F48C-7C87-4024-A635-AEF983F52C7B}" type="parTrans" cxnId="{3F01072E-96E4-4916-9F09-BD54E298C44A}">
      <dgm:prSet/>
      <dgm:spPr/>
      <dgm:t>
        <a:bodyPr/>
        <a:lstStyle/>
        <a:p>
          <a:endParaRPr lang="en-US"/>
        </a:p>
      </dgm:t>
    </dgm:pt>
    <dgm:pt modelId="{31E5FCD3-EA6B-4617-8F83-39A75576333D}" type="sibTrans" cxnId="{3F01072E-96E4-4916-9F09-BD54E298C44A}">
      <dgm:prSet/>
      <dgm:spPr/>
      <dgm:t>
        <a:bodyPr/>
        <a:lstStyle/>
        <a:p>
          <a:endParaRPr lang="en-US"/>
        </a:p>
      </dgm:t>
    </dgm:pt>
    <dgm:pt modelId="{9197446A-4EAB-4DA7-A691-513D0321A57F}">
      <dgm:prSet phldrT="[Texto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es-PE" sz="1200" dirty="0" smtClean="0">
              <a:solidFill>
                <a:schemeClr val="tx1"/>
              </a:solidFill>
            </a:rPr>
            <a:t>Extensión de la circunscripción de los agentes de aduana</a:t>
          </a:r>
          <a:endParaRPr lang="en-US" sz="1200" dirty="0">
            <a:solidFill>
              <a:schemeClr val="tx1"/>
            </a:solidFill>
          </a:endParaRPr>
        </a:p>
      </dgm:t>
    </dgm:pt>
    <dgm:pt modelId="{F7CA2CB0-CE6C-4964-84FB-D1CFEB382C27}" type="parTrans" cxnId="{9132F7A0-55A7-4BF7-A2FB-DE36BA01C364}">
      <dgm:prSet/>
      <dgm:spPr/>
      <dgm:t>
        <a:bodyPr/>
        <a:lstStyle/>
        <a:p>
          <a:endParaRPr lang="en-US"/>
        </a:p>
      </dgm:t>
    </dgm:pt>
    <dgm:pt modelId="{5A477100-6C2C-47FC-AD1D-4DC7D5790F51}" type="sibTrans" cxnId="{9132F7A0-55A7-4BF7-A2FB-DE36BA01C364}">
      <dgm:prSet/>
      <dgm:spPr/>
      <dgm:t>
        <a:bodyPr/>
        <a:lstStyle/>
        <a:p>
          <a:endParaRPr lang="en-US"/>
        </a:p>
      </dgm:t>
    </dgm:pt>
    <dgm:pt modelId="{419E1408-8D05-4C7B-BD9D-AE147C8055CE}">
      <dgm:prSet phldrT="[Texto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es-PE" sz="1200" dirty="0" smtClean="0">
              <a:solidFill>
                <a:schemeClr val="tx1"/>
              </a:solidFill>
            </a:rPr>
            <a:t>Mejora de la regulación de los agentes de carga internacional</a:t>
          </a:r>
          <a:endParaRPr lang="en-US" sz="1200" dirty="0">
            <a:solidFill>
              <a:schemeClr val="tx1"/>
            </a:solidFill>
          </a:endParaRPr>
        </a:p>
      </dgm:t>
    </dgm:pt>
    <dgm:pt modelId="{52BC5EFB-3B4C-4A58-B2A2-77744CC3DE07}" type="parTrans" cxnId="{FBAB1E35-08B0-402E-B989-06B51536A851}">
      <dgm:prSet/>
      <dgm:spPr/>
      <dgm:t>
        <a:bodyPr/>
        <a:lstStyle/>
        <a:p>
          <a:endParaRPr lang="en-US"/>
        </a:p>
      </dgm:t>
    </dgm:pt>
    <dgm:pt modelId="{2CFCB100-14E6-4067-8FCE-F6DAA9B8A60A}" type="sibTrans" cxnId="{FBAB1E35-08B0-402E-B989-06B51536A851}">
      <dgm:prSet/>
      <dgm:spPr/>
      <dgm:t>
        <a:bodyPr/>
        <a:lstStyle/>
        <a:p>
          <a:endParaRPr lang="en-US"/>
        </a:p>
      </dgm:t>
    </dgm:pt>
    <dgm:pt modelId="{4DC3CFC3-5F22-4508-B515-7896F53A711A}">
      <dgm:prSet phldrT="[Texto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es-PE" sz="1200" dirty="0" smtClean="0">
              <a:solidFill>
                <a:schemeClr val="tx1"/>
              </a:solidFill>
            </a:rPr>
            <a:t>Mejora de la operatividad del servicio de entrega rápida (</a:t>
          </a:r>
          <a:r>
            <a:rPr lang="es-PE" sz="1200" dirty="0" err="1" smtClean="0">
              <a:solidFill>
                <a:schemeClr val="tx1"/>
              </a:solidFill>
            </a:rPr>
            <a:t>courier</a:t>
          </a:r>
          <a:r>
            <a:rPr lang="es-PE" sz="1200" dirty="0" smtClean="0">
              <a:solidFill>
                <a:schemeClr val="tx1"/>
              </a:solidFill>
            </a:rPr>
            <a:t>)</a:t>
          </a:r>
          <a:endParaRPr lang="en-US" sz="1200" dirty="0">
            <a:solidFill>
              <a:schemeClr val="tx1"/>
            </a:solidFill>
          </a:endParaRPr>
        </a:p>
      </dgm:t>
    </dgm:pt>
    <dgm:pt modelId="{70B8F795-6220-4E37-B62D-B5CBE3161E4A}" type="parTrans" cxnId="{74A1F64A-BE1F-4E0A-8EB4-CB0BE692FDCB}">
      <dgm:prSet/>
      <dgm:spPr/>
      <dgm:t>
        <a:bodyPr/>
        <a:lstStyle/>
        <a:p>
          <a:endParaRPr lang="en-US"/>
        </a:p>
      </dgm:t>
    </dgm:pt>
    <dgm:pt modelId="{B07E584F-1E1B-48F4-B4B2-21B72A68A099}" type="sibTrans" cxnId="{74A1F64A-BE1F-4E0A-8EB4-CB0BE692FDCB}">
      <dgm:prSet/>
      <dgm:spPr/>
      <dgm:t>
        <a:bodyPr/>
        <a:lstStyle/>
        <a:p>
          <a:endParaRPr lang="en-US"/>
        </a:p>
      </dgm:t>
    </dgm:pt>
    <dgm:pt modelId="{EFE8E428-A6A4-4621-A587-F1E5148AAC84}">
      <dgm:prSet phldrT="[Texto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es-PE" sz="1200" dirty="0" smtClean="0">
              <a:solidFill>
                <a:schemeClr val="tx1"/>
              </a:solidFill>
            </a:rPr>
            <a:t>Fomento del uso del exporta fácil</a:t>
          </a:r>
          <a:endParaRPr lang="en-US" sz="1200" dirty="0">
            <a:solidFill>
              <a:schemeClr val="tx1"/>
            </a:solidFill>
          </a:endParaRPr>
        </a:p>
      </dgm:t>
    </dgm:pt>
    <dgm:pt modelId="{D618D32A-22AD-4924-8E55-53D98BF998C7}" type="parTrans" cxnId="{E9A9DA26-A0E8-494A-A7FB-713C1B6AE693}">
      <dgm:prSet/>
      <dgm:spPr/>
      <dgm:t>
        <a:bodyPr/>
        <a:lstStyle/>
        <a:p>
          <a:endParaRPr lang="en-US"/>
        </a:p>
      </dgm:t>
    </dgm:pt>
    <dgm:pt modelId="{3E4ED1F8-1ABC-4E57-A494-CFB8CF9D2B65}" type="sibTrans" cxnId="{E9A9DA26-A0E8-494A-A7FB-713C1B6AE693}">
      <dgm:prSet/>
      <dgm:spPr/>
      <dgm:t>
        <a:bodyPr/>
        <a:lstStyle/>
        <a:p>
          <a:endParaRPr lang="en-US"/>
        </a:p>
      </dgm:t>
    </dgm:pt>
    <dgm:pt modelId="{E6AC63FB-CF03-4C54-8870-4D6AB0D63E03}">
      <dgm:prSet phldrT="[Texto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es-PE" sz="1400" dirty="0" smtClean="0">
              <a:solidFill>
                <a:schemeClr val="tx1"/>
              </a:solidFill>
            </a:rPr>
            <a:t>Implementación del Observatorio Logístico</a:t>
          </a:r>
          <a:endParaRPr lang="en-US" sz="1400" dirty="0">
            <a:solidFill>
              <a:schemeClr val="tx1"/>
            </a:solidFill>
          </a:endParaRPr>
        </a:p>
      </dgm:t>
    </dgm:pt>
    <dgm:pt modelId="{888EEC65-B061-40D8-A379-D60DBD3F900C}" type="parTrans" cxnId="{8095B0B7-D151-4EC5-977B-82B9382278DC}">
      <dgm:prSet/>
      <dgm:spPr/>
      <dgm:t>
        <a:bodyPr/>
        <a:lstStyle/>
        <a:p>
          <a:endParaRPr lang="en-US"/>
        </a:p>
      </dgm:t>
    </dgm:pt>
    <dgm:pt modelId="{1F4C8FE9-268D-46FF-B917-AD12E582DCE5}" type="sibTrans" cxnId="{8095B0B7-D151-4EC5-977B-82B9382278DC}">
      <dgm:prSet/>
      <dgm:spPr/>
      <dgm:t>
        <a:bodyPr/>
        <a:lstStyle/>
        <a:p>
          <a:endParaRPr lang="en-US"/>
        </a:p>
      </dgm:t>
    </dgm:pt>
    <dgm:pt modelId="{48442167-E06D-4390-B541-80FF027FAFD7}">
      <dgm:prSet phldrT="[Texto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es-PE" sz="1400" dirty="0" smtClean="0">
              <a:solidFill>
                <a:schemeClr val="tx1"/>
              </a:solidFill>
            </a:rPr>
            <a:t>Impulso para la creación de plataformas logísticas</a:t>
          </a:r>
          <a:endParaRPr lang="en-US" sz="1400" dirty="0">
            <a:solidFill>
              <a:schemeClr val="tx1"/>
            </a:solidFill>
          </a:endParaRPr>
        </a:p>
      </dgm:t>
    </dgm:pt>
    <dgm:pt modelId="{EDE78DCD-88CA-4718-9704-2F94ED6A6AD0}" type="parTrans" cxnId="{56B6E525-66E7-45F8-82B8-D1308DD3E812}">
      <dgm:prSet/>
      <dgm:spPr/>
      <dgm:t>
        <a:bodyPr/>
        <a:lstStyle/>
        <a:p>
          <a:endParaRPr lang="en-US"/>
        </a:p>
      </dgm:t>
    </dgm:pt>
    <dgm:pt modelId="{4E4EA183-7B4D-47B2-AF1E-B6A7375DA5EE}" type="sibTrans" cxnId="{56B6E525-66E7-45F8-82B8-D1308DD3E812}">
      <dgm:prSet/>
      <dgm:spPr/>
      <dgm:t>
        <a:bodyPr/>
        <a:lstStyle/>
        <a:p>
          <a:endParaRPr lang="en-US"/>
        </a:p>
      </dgm:t>
    </dgm:pt>
    <dgm:pt modelId="{782F42A7-2A2E-4ED0-87C6-976FC910F752}">
      <dgm:prSet phldrT="[Texto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es-PE" sz="1400" dirty="0" smtClean="0">
              <a:solidFill>
                <a:schemeClr val="tx1"/>
              </a:solidFill>
            </a:rPr>
            <a:t>Creación del Comité Nacional de Facilitación del Comercio</a:t>
          </a:r>
          <a:endParaRPr lang="en-US" sz="1400" dirty="0">
            <a:solidFill>
              <a:schemeClr val="tx1"/>
            </a:solidFill>
          </a:endParaRPr>
        </a:p>
      </dgm:t>
    </dgm:pt>
    <dgm:pt modelId="{ABA4362B-B41B-4A87-80ED-E5109902573E}" type="parTrans" cxnId="{AD3D312A-809E-44BB-B0E7-710FC4147DDA}">
      <dgm:prSet/>
      <dgm:spPr/>
      <dgm:t>
        <a:bodyPr/>
        <a:lstStyle/>
        <a:p>
          <a:endParaRPr lang="en-US"/>
        </a:p>
      </dgm:t>
    </dgm:pt>
    <dgm:pt modelId="{98726EB0-49CF-4F4C-B3CC-D7FD0BB42C51}" type="sibTrans" cxnId="{AD3D312A-809E-44BB-B0E7-710FC4147DDA}">
      <dgm:prSet/>
      <dgm:spPr/>
      <dgm:t>
        <a:bodyPr/>
        <a:lstStyle/>
        <a:p>
          <a:endParaRPr lang="en-US"/>
        </a:p>
      </dgm:t>
    </dgm:pt>
    <dgm:pt modelId="{16681E4B-D832-4E78-9AD6-F9DE04191C2A}">
      <dgm:prSet phldrT="[Texto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es-PE" sz="1400" dirty="0" smtClean="0">
              <a:solidFill>
                <a:schemeClr val="tx1"/>
              </a:solidFill>
            </a:rPr>
            <a:t>Fortalecimiento de la Ventanilla Única de Comercio Exterior</a:t>
          </a:r>
          <a:endParaRPr lang="en-US" sz="1400" dirty="0">
            <a:solidFill>
              <a:schemeClr val="tx1"/>
            </a:solidFill>
          </a:endParaRPr>
        </a:p>
      </dgm:t>
    </dgm:pt>
    <dgm:pt modelId="{D7623CF8-DD93-4839-9D83-EC671DB28662}" type="parTrans" cxnId="{C9A4752E-86EE-4B83-ABCE-CCC20AF94723}">
      <dgm:prSet/>
      <dgm:spPr/>
      <dgm:t>
        <a:bodyPr/>
        <a:lstStyle/>
        <a:p>
          <a:endParaRPr lang="en-US"/>
        </a:p>
      </dgm:t>
    </dgm:pt>
    <dgm:pt modelId="{E2682A17-A55E-4E23-BBD1-3C6325A75B85}" type="sibTrans" cxnId="{C9A4752E-86EE-4B83-ABCE-CCC20AF94723}">
      <dgm:prSet/>
      <dgm:spPr/>
      <dgm:t>
        <a:bodyPr/>
        <a:lstStyle/>
        <a:p>
          <a:endParaRPr lang="en-US"/>
        </a:p>
      </dgm:t>
    </dgm:pt>
    <dgm:pt modelId="{84BBB01D-19E0-4F87-A2C1-355856F6B3BC}">
      <dgm:prSet phldrT="[Texto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es-PE" sz="1200" dirty="0" smtClean="0">
              <a:solidFill>
                <a:schemeClr val="tx1"/>
              </a:solidFill>
            </a:rPr>
            <a:t>Incorporación de criterios subjetivos para determinar sanciones </a:t>
          </a:r>
          <a:endParaRPr lang="en-US" sz="1200" dirty="0">
            <a:solidFill>
              <a:schemeClr val="tx1"/>
            </a:solidFill>
          </a:endParaRPr>
        </a:p>
      </dgm:t>
    </dgm:pt>
    <dgm:pt modelId="{563DEA5E-C26D-4693-BA73-7C7056705CF2}" type="parTrans" cxnId="{A7C1190E-1E46-495A-9B00-ABCFEF30BA01}">
      <dgm:prSet/>
      <dgm:spPr/>
      <dgm:t>
        <a:bodyPr/>
        <a:lstStyle/>
        <a:p>
          <a:endParaRPr lang="en-US"/>
        </a:p>
      </dgm:t>
    </dgm:pt>
    <dgm:pt modelId="{201A40D8-A35F-4783-ACB0-5796FD654CF1}" type="sibTrans" cxnId="{A7C1190E-1E46-495A-9B00-ABCFEF30BA01}">
      <dgm:prSet/>
      <dgm:spPr/>
      <dgm:t>
        <a:bodyPr/>
        <a:lstStyle/>
        <a:p>
          <a:endParaRPr lang="en-US"/>
        </a:p>
      </dgm:t>
    </dgm:pt>
    <dgm:pt modelId="{885F0B27-4123-4358-A40A-8ADBDC435F56}" type="pres">
      <dgm:prSet presAssocID="{B7A5F774-02F1-4C3D-9C69-92C6BBD3E2F0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1FB0930C-D968-4D48-83FA-D79FE1372857}" type="pres">
      <dgm:prSet presAssocID="{D88C4369-D209-44E3-AADA-B22FC4A1D0C1}" presName="vertOne" presStyleCnt="0"/>
      <dgm:spPr/>
    </dgm:pt>
    <dgm:pt modelId="{FD806AE8-5654-4E5F-8824-DAFF7232244D}" type="pres">
      <dgm:prSet presAssocID="{D88C4369-D209-44E3-AADA-B22FC4A1D0C1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DC25E27-0346-4F59-A068-B453F5018085}" type="pres">
      <dgm:prSet presAssocID="{D88C4369-D209-44E3-AADA-B22FC4A1D0C1}" presName="parTransOne" presStyleCnt="0"/>
      <dgm:spPr/>
    </dgm:pt>
    <dgm:pt modelId="{2DD59D76-DF6E-4717-AE24-5F515C857B96}" type="pres">
      <dgm:prSet presAssocID="{D88C4369-D209-44E3-AADA-B22FC4A1D0C1}" presName="horzOne" presStyleCnt="0"/>
      <dgm:spPr/>
    </dgm:pt>
    <dgm:pt modelId="{EEED87AC-9A44-473F-A0BC-B0F77799C6D6}" type="pres">
      <dgm:prSet presAssocID="{4DD3CC39-E870-4A8A-8385-B8A51916532D}" presName="vertTwo" presStyleCnt="0"/>
      <dgm:spPr/>
    </dgm:pt>
    <dgm:pt modelId="{15FC1895-E9B2-4897-B8DC-9CD2472A012B}" type="pres">
      <dgm:prSet presAssocID="{4DD3CC39-E870-4A8A-8385-B8A51916532D}" presName="txTwo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6679588-A1A0-4039-87D1-DA38F5AC3842}" type="pres">
      <dgm:prSet presAssocID="{4DD3CC39-E870-4A8A-8385-B8A51916532D}" presName="parTransTwo" presStyleCnt="0"/>
      <dgm:spPr/>
    </dgm:pt>
    <dgm:pt modelId="{C86AA977-0EB7-4E78-B3D2-05EE79234E4A}" type="pres">
      <dgm:prSet presAssocID="{4DD3CC39-E870-4A8A-8385-B8A51916532D}" presName="horzTwo" presStyleCnt="0"/>
      <dgm:spPr/>
    </dgm:pt>
    <dgm:pt modelId="{2DA121DF-0499-4CD1-A0E0-47D11BDF2EAF}" type="pres">
      <dgm:prSet presAssocID="{9B186CE5-21A8-4695-8BEB-26FA48FCC0CB}" presName="vertThree" presStyleCnt="0"/>
      <dgm:spPr/>
    </dgm:pt>
    <dgm:pt modelId="{FB558C5C-8471-4221-981F-19A81895770E}" type="pres">
      <dgm:prSet presAssocID="{9B186CE5-21A8-4695-8BEB-26FA48FCC0CB}" presName="txThree" presStyleLbl="node3" presStyleIdx="0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9BD5B96-9CED-4236-BAA7-DE8948E385F4}" type="pres">
      <dgm:prSet presAssocID="{9B186CE5-21A8-4695-8BEB-26FA48FCC0CB}" presName="parTransThree" presStyleCnt="0"/>
      <dgm:spPr/>
    </dgm:pt>
    <dgm:pt modelId="{CD0CD786-C0D5-4BF1-8B02-F5DEFC8CCB58}" type="pres">
      <dgm:prSet presAssocID="{9B186CE5-21A8-4695-8BEB-26FA48FCC0CB}" presName="horzThree" presStyleCnt="0"/>
      <dgm:spPr/>
    </dgm:pt>
    <dgm:pt modelId="{72251A46-C46C-40B2-8884-E187BCC384B1}" type="pres">
      <dgm:prSet presAssocID="{E6B9DAA8-3FFA-4DD9-AD32-2CB2F55DE494}" presName="vertFour" presStyleCnt="0">
        <dgm:presLayoutVars>
          <dgm:chPref val="3"/>
        </dgm:presLayoutVars>
      </dgm:prSet>
      <dgm:spPr/>
    </dgm:pt>
    <dgm:pt modelId="{E62C8288-3F84-4243-ACB9-984EC961A6B6}" type="pres">
      <dgm:prSet presAssocID="{E6B9DAA8-3FFA-4DD9-AD32-2CB2F55DE494}" presName="txFour" presStyleLbl="node4" presStyleIdx="0" presStyleCnt="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09BDEC0-B73C-4384-978F-93BF7BA04088}" type="pres">
      <dgm:prSet presAssocID="{E6B9DAA8-3FFA-4DD9-AD32-2CB2F55DE494}" presName="parTransFour" presStyleCnt="0"/>
      <dgm:spPr/>
    </dgm:pt>
    <dgm:pt modelId="{1900B10A-53BE-4B38-90AE-31E9F3827286}" type="pres">
      <dgm:prSet presAssocID="{E6B9DAA8-3FFA-4DD9-AD32-2CB2F55DE494}" presName="horzFour" presStyleCnt="0"/>
      <dgm:spPr/>
    </dgm:pt>
    <dgm:pt modelId="{38DCCE34-3D9F-427E-B898-9CFA99CD24E1}" type="pres">
      <dgm:prSet presAssocID="{2FF37001-1D20-45AE-A990-18279B0C037B}" presName="vertFour" presStyleCnt="0">
        <dgm:presLayoutVars>
          <dgm:chPref val="3"/>
        </dgm:presLayoutVars>
      </dgm:prSet>
      <dgm:spPr/>
    </dgm:pt>
    <dgm:pt modelId="{F70B25B3-4924-4FC4-8E9A-3A57289622E4}" type="pres">
      <dgm:prSet presAssocID="{2FF37001-1D20-45AE-A990-18279B0C037B}" presName="txFour" presStyleLbl="node4" presStyleIdx="1" presStyleCnt="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0839C60-68EA-4E1E-BC46-7A9630726BBA}" type="pres">
      <dgm:prSet presAssocID="{2FF37001-1D20-45AE-A990-18279B0C037B}" presName="parTransFour" presStyleCnt="0"/>
      <dgm:spPr/>
    </dgm:pt>
    <dgm:pt modelId="{E6571CCC-0FA9-4A78-9A32-9B7F7313232E}" type="pres">
      <dgm:prSet presAssocID="{2FF37001-1D20-45AE-A990-18279B0C037B}" presName="horzFour" presStyleCnt="0"/>
      <dgm:spPr/>
    </dgm:pt>
    <dgm:pt modelId="{BD288616-D261-425A-81E4-BCF102883AC9}" type="pres">
      <dgm:prSet presAssocID="{9197446A-4EAB-4DA7-A691-513D0321A57F}" presName="vertFour" presStyleCnt="0">
        <dgm:presLayoutVars>
          <dgm:chPref val="3"/>
        </dgm:presLayoutVars>
      </dgm:prSet>
      <dgm:spPr/>
    </dgm:pt>
    <dgm:pt modelId="{85EF1AEE-5401-430E-ADA8-1784225D436B}" type="pres">
      <dgm:prSet presAssocID="{9197446A-4EAB-4DA7-A691-513D0321A57F}" presName="txFour" presStyleLbl="node4" presStyleIdx="2" presStyleCnt="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94B122E-59EF-4B31-84C9-F57DACDEBEDA}" type="pres">
      <dgm:prSet presAssocID="{9197446A-4EAB-4DA7-A691-513D0321A57F}" presName="parTransFour" presStyleCnt="0"/>
      <dgm:spPr/>
    </dgm:pt>
    <dgm:pt modelId="{F0307E3D-B22A-48FB-A579-EF54EB8FEA4D}" type="pres">
      <dgm:prSet presAssocID="{9197446A-4EAB-4DA7-A691-513D0321A57F}" presName="horzFour" presStyleCnt="0"/>
      <dgm:spPr/>
    </dgm:pt>
    <dgm:pt modelId="{040D71E2-D680-4080-91C1-0B5A29CDEACE}" type="pres">
      <dgm:prSet presAssocID="{419E1408-8D05-4C7B-BD9D-AE147C8055CE}" presName="vertFour" presStyleCnt="0">
        <dgm:presLayoutVars>
          <dgm:chPref val="3"/>
        </dgm:presLayoutVars>
      </dgm:prSet>
      <dgm:spPr/>
    </dgm:pt>
    <dgm:pt modelId="{BEF787B8-F87A-4499-B2B8-782CD4260058}" type="pres">
      <dgm:prSet presAssocID="{419E1408-8D05-4C7B-BD9D-AE147C8055CE}" presName="txFour" presStyleLbl="node4" presStyleIdx="3" presStyleCnt="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86B1073-9FC4-4D24-A0B0-89E432D2C3CE}" type="pres">
      <dgm:prSet presAssocID="{419E1408-8D05-4C7B-BD9D-AE147C8055CE}" presName="parTransFour" presStyleCnt="0"/>
      <dgm:spPr/>
    </dgm:pt>
    <dgm:pt modelId="{B29FAECF-D94C-4EF7-97F6-C3F35CCEBDBA}" type="pres">
      <dgm:prSet presAssocID="{419E1408-8D05-4C7B-BD9D-AE147C8055CE}" presName="horzFour" presStyleCnt="0"/>
      <dgm:spPr/>
    </dgm:pt>
    <dgm:pt modelId="{EED38599-017D-4BB9-A399-E528F8DB26AE}" type="pres">
      <dgm:prSet presAssocID="{4DC3CFC3-5F22-4508-B515-7896F53A711A}" presName="vertFour" presStyleCnt="0">
        <dgm:presLayoutVars>
          <dgm:chPref val="3"/>
        </dgm:presLayoutVars>
      </dgm:prSet>
      <dgm:spPr/>
    </dgm:pt>
    <dgm:pt modelId="{1A29C73E-426B-4D17-8BB4-EAFD5D3D1D1C}" type="pres">
      <dgm:prSet presAssocID="{4DC3CFC3-5F22-4508-B515-7896F53A711A}" presName="txFour" presStyleLbl="node4" presStyleIdx="4" presStyleCnt="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D6CD78F-1B7E-4267-B091-AD560A1396CE}" type="pres">
      <dgm:prSet presAssocID="{4DC3CFC3-5F22-4508-B515-7896F53A711A}" presName="parTransFour" presStyleCnt="0"/>
      <dgm:spPr/>
    </dgm:pt>
    <dgm:pt modelId="{0C12EF20-C666-433A-BB74-84077EF73C6B}" type="pres">
      <dgm:prSet presAssocID="{4DC3CFC3-5F22-4508-B515-7896F53A711A}" presName="horzFour" presStyleCnt="0"/>
      <dgm:spPr/>
    </dgm:pt>
    <dgm:pt modelId="{74CFC2C5-69B3-4FE3-A90A-1684C991BA99}" type="pres">
      <dgm:prSet presAssocID="{EFE8E428-A6A4-4621-A587-F1E5148AAC84}" presName="vertFour" presStyleCnt="0">
        <dgm:presLayoutVars>
          <dgm:chPref val="3"/>
        </dgm:presLayoutVars>
      </dgm:prSet>
      <dgm:spPr/>
    </dgm:pt>
    <dgm:pt modelId="{DA258C57-5B6F-48C7-8326-AD5C81AD8F2A}" type="pres">
      <dgm:prSet presAssocID="{EFE8E428-A6A4-4621-A587-F1E5148AAC84}" presName="txFour" presStyleLbl="node4" presStyleIdx="5" presStyleCnt="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7F624A2-D22D-42AB-85BB-81E3CEDD379D}" type="pres">
      <dgm:prSet presAssocID="{EFE8E428-A6A4-4621-A587-F1E5148AAC84}" presName="parTransFour" presStyleCnt="0"/>
      <dgm:spPr/>
    </dgm:pt>
    <dgm:pt modelId="{E693A5A3-DAB6-4FFE-858B-81331C27EF02}" type="pres">
      <dgm:prSet presAssocID="{EFE8E428-A6A4-4621-A587-F1E5148AAC84}" presName="horzFour" presStyleCnt="0"/>
      <dgm:spPr/>
    </dgm:pt>
    <dgm:pt modelId="{7F699CD9-1ED5-4734-B909-85AE26632C6E}" type="pres">
      <dgm:prSet presAssocID="{84BBB01D-19E0-4F87-A2C1-355856F6B3BC}" presName="vertFour" presStyleCnt="0">
        <dgm:presLayoutVars>
          <dgm:chPref val="3"/>
        </dgm:presLayoutVars>
      </dgm:prSet>
      <dgm:spPr/>
    </dgm:pt>
    <dgm:pt modelId="{4162E12C-17DB-4969-867B-9EC4E72C694F}" type="pres">
      <dgm:prSet presAssocID="{84BBB01D-19E0-4F87-A2C1-355856F6B3BC}" presName="txFour" presStyleLbl="node4" presStyleIdx="6" presStyleCnt="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56FE76F-1D20-409C-93F7-A808E8D0EAAB}" type="pres">
      <dgm:prSet presAssocID="{84BBB01D-19E0-4F87-A2C1-355856F6B3BC}" presName="horzFour" presStyleCnt="0"/>
      <dgm:spPr/>
    </dgm:pt>
    <dgm:pt modelId="{3ADD21B6-19AD-4307-99D1-BF5E9601DBC9}" type="pres">
      <dgm:prSet presAssocID="{79422E6C-6EB0-4D44-A3E5-9BC1B17301EF}" presName="sibSpaceTwo" presStyleCnt="0"/>
      <dgm:spPr/>
    </dgm:pt>
    <dgm:pt modelId="{4A9F8DF5-239D-41DA-B4BC-B13D8BE5A747}" type="pres">
      <dgm:prSet presAssocID="{0EFA19DB-0AE6-4C8C-B5D0-4FF607678852}" presName="vertTwo" presStyleCnt="0"/>
      <dgm:spPr/>
    </dgm:pt>
    <dgm:pt modelId="{7054D5FF-2197-4323-B255-7B73DCF77D65}" type="pres">
      <dgm:prSet presAssocID="{0EFA19DB-0AE6-4C8C-B5D0-4FF607678852}" presName="txTwo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64B4FA8-189C-4372-A6AC-8988A3C9E399}" type="pres">
      <dgm:prSet presAssocID="{0EFA19DB-0AE6-4C8C-B5D0-4FF607678852}" presName="parTransTwo" presStyleCnt="0"/>
      <dgm:spPr/>
    </dgm:pt>
    <dgm:pt modelId="{E4C678FA-4D04-418B-95BC-4D51EB463ECF}" type="pres">
      <dgm:prSet presAssocID="{0EFA19DB-0AE6-4C8C-B5D0-4FF607678852}" presName="horzTwo" presStyleCnt="0"/>
      <dgm:spPr/>
    </dgm:pt>
    <dgm:pt modelId="{44175B74-8DED-47DA-8AFE-500FD92E6DE0}" type="pres">
      <dgm:prSet presAssocID="{E6AC63FB-CF03-4C54-8870-4D6AB0D63E03}" presName="vertThree" presStyleCnt="0"/>
      <dgm:spPr/>
    </dgm:pt>
    <dgm:pt modelId="{53195CA9-C8AF-4FB8-958C-23E05AAF7369}" type="pres">
      <dgm:prSet presAssocID="{E6AC63FB-CF03-4C54-8870-4D6AB0D63E03}" presName="txThree" presStyleLbl="node3" presStyleIdx="1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E0C1731-4469-4DEB-A2AF-A01509D402B0}" type="pres">
      <dgm:prSet presAssocID="{E6AC63FB-CF03-4C54-8870-4D6AB0D63E03}" presName="parTransThree" presStyleCnt="0"/>
      <dgm:spPr/>
    </dgm:pt>
    <dgm:pt modelId="{E4E531F7-CEC7-4ABC-8E2E-ED3AAD445E66}" type="pres">
      <dgm:prSet presAssocID="{E6AC63FB-CF03-4C54-8870-4D6AB0D63E03}" presName="horzThree" presStyleCnt="0"/>
      <dgm:spPr/>
    </dgm:pt>
    <dgm:pt modelId="{19930407-8711-4ACE-8A4B-AE5D94C35075}" type="pres">
      <dgm:prSet presAssocID="{48442167-E06D-4390-B541-80FF027FAFD7}" presName="vertFour" presStyleCnt="0">
        <dgm:presLayoutVars>
          <dgm:chPref val="3"/>
        </dgm:presLayoutVars>
      </dgm:prSet>
      <dgm:spPr/>
    </dgm:pt>
    <dgm:pt modelId="{3B14A72B-35B6-45D0-A185-3409CC6D3BD9}" type="pres">
      <dgm:prSet presAssocID="{48442167-E06D-4390-B541-80FF027FAFD7}" presName="txFour" presStyleLbl="node4" presStyleIdx="7" presStyleCnt="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C37EDB8-37BF-46EF-8026-EDB26C140C45}" type="pres">
      <dgm:prSet presAssocID="{48442167-E06D-4390-B541-80FF027FAFD7}" presName="horzFour" presStyleCnt="0"/>
      <dgm:spPr/>
    </dgm:pt>
    <dgm:pt modelId="{4E424668-66A6-4BBD-9B0D-1EE604219269}" type="pres">
      <dgm:prSet presAssocID="{E8567017-305A-47CA-91D5-527EAA884A24}" presName="sibSpaceTwo" presStyleCnt="0"/>
      <dgm:spPr/>
    </dgm:pt>
    <dgm:pt modelId="{41C33F30-D10D-47CC-A121-3F708A36746C}" type="pres">
      <dgm:prSet presAssocID="{EA15F219-EFA0-4C45-BDBA-AF0FD302059C}" presName="vertTwo" presStyleCnt="0"/>
      <dgm:spPr/>
    </dgm:pt>
    <dgm:pt modelId="{822C54BD-BCBD-49F6-B106-21FF107F177B}" type="pres">
      <dgm:prSet presAssocID="{EA15F219-EFA0-4C45-BDBA-AF0FD302059C}" presName="txTwo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CFAA7AC-5886-44AE-BEB2-339653525A7C}" type="pres">
      <dgm:prSet presAssocID="{EA15F219-EFA0-4C45-BDBA-AF0FD302059C}" presName="parTransTwo" presStyleCnt="0"/>
      <dgm:spPr/>
    </dgm:pt>
    <dgm:pt modelId="{F910308D-95F9-4E8B-AFAE-F811924443C6}" type="pres">
      <dgm:prSet presAssocID="{EA15F219-EFA0-4C45-BDBA-AF0FD302059C}" presName="horzTwo" presStyleCnt="0"/>
      <dgm:spPr/>
    </dgm:pt>
    <dgm:pt modelId="{31274C82-F53A-4CD1-B072-D3B70D4E7B60}" type="pres">
      <dgm:prSet presAssocID="{782F42A7-2A2E-4ED0-87C6-976FC910F752}" presName="vertThree" presStyleCnt="0"/>
      <dgm:spPr/>
    </dgm:pt>
    <dgm:pt modelId="{12CFE465-6C52-47D5-B090-1AFECF15B511}" type="pres">
      <dgm:prSet presAssocID="{782F42A7-2A2E-4ED0-87C6-976FC910F752}" presName="txThree" presStyleLbl="node3" presStyleIdx="2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16870E8-FC3B-4B3A-B402-9B0A768FB97A}" type="pres">
      <dgm:prSet presAssocID="{782F42A7-2A2E-4ED0-87C6-976FC910F752}" presName="horzThree" presStyleCnt="0"/>
      <dgm:spPr/>
    </dgm:pt>
    <dgm:pt modelId="{DD6D349E-78EF-46E6-87CE-29A240B9134E}" type="pres">
      <dgm:prSet presAssocID="{9F1ACAD2-0705-4A9D-9F07-BF7199E255E2}" presName="sibSpaceTwo" presStyleCnt="0"/>
      <dgm:spPr/>
    </dgm:pt>
    <dgm:pt modelId="{CFAD2158-271B-4AC8-940E-48D187D4B359}" type="pres">
      <dgm:prSet presAssocID="{2586B686-589B-4A7D-A5A7-44B717AC0101}" presName="vertTwo" presStyleCnt="0"/>
      <dgm:spPr/>
    </dgm:pt>
    <dgm:pt modelId="{3CAEF60D-EBE9-4D83-97F7-4BD7BED6E2E4}" type="pres">
      <dgm:prSet presAssocID="{2586B686-589B-4A7D-A5A7-44B717AC0101}" presName="txTwo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F3D535A-EE06-47CB-B902-9E178D78711B}" type="pres">
      <dgm:prSet presAssocID="{2586B686-589B-4A7D-A5A7-44B717AC0101}" presName="parTransTwo" presStyleCnt="0"/>
      <dgm:spPr/>
    </dgm:pt>
    <dgm:pt modelId="{21D256A4-16BF-46E7-8E29-68A2C9DF50AE}" type="pres">
      <dgm:prSet presAssocID="{2586B686-589B-4A7D-A5A7-44B717AC0101}" presName="horzTwo" presStyleCnt="0"/>
      <dgm:spPr/>
    </dgm:pt>
    <dgm:pt modelId="{6808581E-93A2-4980-A691-B7F83D8A0006}" type="pres">
      <dgm:prSet presAssocID="{16681E4B-D832-4E78-9AD6-F9DE04191C2A}" presName="vertThree" presStyleCnt="0"/>
      <dgm:spPr/>
    </dgm:pt>
    <dgm:pt modelId="{9B98E980-9633-4222-A9EE-0F7FDA5D0F07}" type="pres">
      <dgm:prSet presAssocID="{16681E4B-D832-4E78-9AD6-F9DE04191C2A}" presName="txThree" presStyleLbl="node3" presStyleIdx="3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F2697E3-DB21-45F3-828B-B144BFABC179}" type="pres">
      <dgm:prSet presAssocID="{16681E4B-D832-4E78-9AD6-F9DE04191C2A}" presName="horzThree" presStyleCnt="0"/>
      <dgm:spPr/>
    </dgm:pt>
  </dgm:ptLst>
  <dgm:cxnLst>
    <dgm:cxn modelId="{FF04008C-D304-4702-9D0F-7CCF7B5F9C36}" type="presOf" srcId="{4DD3CC39-E870-4A8A-8385-B8A51916532D}" destId="{15FC1895-E9B2-4897-B8DC-9CD2472A012B}" srcOrd="0" destOrd="0" presId="urn:microsoft.com/office/officeart/2005/8/layout/hierarchy4"/>
    <dgm:cxn modelId="{A7C1190E-1E46-495A-9B00-ABCFEF30BA01}" srcId="{EFE8E428-A6A4-4621-A587-F1E5148AAC84}" destId="{84BBB01D-19E0-4F87-A2C1-355856F6B3BC}" srcOrd="0" destOrd="0" parTransId="{563DEA5E-C26D-4693-BA73-7C7056705CF2}" sibTransId="{201A40D8-A35F-4783-ACB0-5796FD654CF1}"/>
    <dgm:cxn modelId="{AD3D312A-809E-44BB-B0E7-710FC4147DDA}" srcId="{EA15F219-EFA0-4C45-BDBA-AF0FD302059C}" destId="{782F42A7-2A2E-4ED0-87C6-976FC910F752}" srcOrd="0" destOrd="0" parTransId="{ABA4362B-B41B-4A87-80ED-E5109902573E}" sibTransId="{98726EB0-49CF-4F4C-B3CC-D7FD0BB42C51}"/>
    <dgm:cxn modelId="{FBAB1E35-08B0-402E-B989-06B51536A851}" srcId="{9197446A-4EAB-4DA7-A691-513D0321A57F}" destId="{419E1408-8D05-4C7B-BD9D-AE147C8055CE}" srcOrd="0" destOrd="0" parTransId="{52BC5EFB-3B4C-4A58-B2A2-77744CC3DE07}" sibTransId="{2CFCB100-14E6-4067-8FCE-F6DAA9B8A60A}"/>
    <dgm:cxn modelId="{807A4FBF-52B7-46B0-96B7-A3A06B3E4F47}" srcId="{D88C4369-D209-44E3-AADA-B22FC4A1D0C1}" destId="{EA15F219-EFA0-4C45-BDBA-AF0FD302059C}" srcOrd="2" destOrd="0" parTransId="{96C2A8F2-DC20-49AA-8FA8-1ECB5CB3DC5C}" sibTransId="{9F1ACAD2-0705-4A9D-9F07-BF7199E255E2}"/>
    <dgm:cxn modelId="{4C2A16D4-393A-490F-A022-626F8B2BC469}" srcId="{D88C4369-D209-44E3-AADA-B22FC4A1D0C1}" destId="{0EFA19DB-0AE6-4C8C-B5D0-4FF607678852}" srcOrd="1" destOrd="0" parTransId="{F9873D58-E688-43B2-B9B5-AE5DE491F8B0}" sibTransId="{E8567017-305A-47CA-91D5-527EAA884A24}"/>
    <dgm:cxn modelId="{EFB396A7-E8C0-4B81-B1ED-83932F7DF285}" srcId="{B7A5F774-02F1-4C3D-9C69-92C6BBD3E2F0}" destId="{D88C4369-D209-44E3-AADA-B22FC4A1D0C1}" srcOrd="0" destOrd="0" parTransId="{93A7B72F-071D-4E63-8670-C79EFC2D8326}" sibTransId="{48CFD365-6C77-4344-B09C-D5AFDA34876C}"/>
    <dgm:cxn modelId="{6E0071B8-8456-473A-9F56-C6B27C9ED1A6}" type="presOf" srcId="{782F42A7-2A2E-4ED0-87C6-976FC910F752}" destId="{12CFE465-6C52-47D5-B090-1AFECF15B511}" srcOrd="0" destOrd="0" presId="urn:microsoft.com/office/officeart/2005/8/layout/hierarchy4"/>
    <dgm:cxn modelId="{7AB20E30-ECED-4129-BCF1-5243751E6526}" type="presOf" srcId="{2FF37001-1D20-45AE-A990-18279B0C037B}" destId="{F70B25B3-4924-4FC4-8E9A-3A57289622E4}" srcOrd="0" destOrd="0" presId="urn:microsoft.com/office/officeart/2005/8/layout/hierarchy4"/>
    <dgm:cxn modelId="{9132F7A0-55A7-4BF7-A2FB-DE36BA01C364}" srcId="{2FF37001-1D20-45AE-A990-18279B0C037B}" destId="{9197446A-4EAB-4DA7-A691-513D0321A57F}" srcOrd="0" destOrd="0" parTransId="{F7CA2CB0-CE6C-4964-84FB-D1CFEB382C27}" sibTransId="{5A477100-6C2C-47FC-AD1D-4DC7D5790F51}"/>
    <dgm:cxn modelId="{D32703D5-EBE2-4976-B370-14BE61DCBC64}" type="presOf" srcId="{9B186CE5-21A8-4695-8BEB-26FA48FCC0CB}" destId="{FB558C5C-8471-4221-981F-19A81895770E}" srcOrd="0" destOrd="0" presId="urn:microsoft.com/office/officeart/2005/8/layout/hierarchy4"/>
    <dgm:cxn modelId="{AAFB5A68-E9B3-407E-917B-D1E583425D77}" type="presOf" srcId="{48442167-E06D-4390-B541-80FF027FAFD7}" destId="{3B14A72B-35B6-45D0-A185-3409CC6D3BD9}" srcOrd="0" destOrd="0" presId="urn:microsoft.com/office/officeart/2005/8/layout/hierarchy4"/>
    <dgm:cxn modelId="{E9A9DA26-A0E8-494A-A7FB-713C1B6AE693}" srcId="{4DC3CFC3-5F22-4508-B515-7896F53A711A}" destId="{EFE8E428-A6A4-4621-A587-F1E5148AAC84}" srcOrd="0" destOrd="0" parTransId="{D618D32A-22AD-4924-8E55-53D98BF998C7}" sibTransId="{3E4ED1F8-1ABC-4E57-A494-CFB8CF9D2B65}"/>
    <dgm:cxn modelId="{74A3A35D-BD7D-432F-895E-1304A63E6B39}" type="presOf" srcId="{2586B686-589B-4A7D-A5A7-44B717AC0101}" destId="{3CAEF60D-EBE9-4D83-97F7-4BD7BED6E2E4}" srcOrd="0" destOrd="0" presId="urn:microsoft.com/office/officeart/2005/8/layout/hierarchy4"/>
    <dgm:cxn modelId="{6B0E9AC3-A6D5-4115-BBD3-C8A5D33987E4}" srcId="{D88C4369-D209-44E3-AADA-B22FC4A1D0C1}" destId="{2586B686-589B-4A7D-A5A7-44B717AC0101}" srcOrd="3" destOrd="0" parTransId="{2F1350FB-D4E2-40D9-B093-C409088D5E9D}" sibTransId="{B2A87BB0-7ED6-4902-A6E0-82656A01ECF8}"/>
    <dgm:cxn modelId="{50BD9E2B-150C-4CB3-847D-4F1B2234871B}" type="presOf" srcId="{D88C4369-D209-44E3-AADA-B22FC4A1D0C1}" destId="{FD806AE8-5654-4E5F-8824-DAFF7232244D}" srcOrd="0" destOrd="0" presId="urn:microsoft.com/office/officeart/2005/8/layout/hierarchy4"/>
    <dgm:cxn modelId="{99F506AD-3023-4206-9E0C-2BEE2DCDB06C}" type="presOf" srcId="{EFE8E428-A6A4-4621-A587-F1E5148AAC84}" destId="{DA258C57-5B6F-48C7-8326-AD5C81AD8F2A}" srcOrd="0" destOrd="0" presId="urn:microsoft.com/office/officeart/2005/8/layout/hierarchy4"/>
    <dgm:cxn modelId="{FE2D8B25-8918-4490-95A3-6711FFF01BF7}" type="presOf" srcId="{E6AC63FB-CF03-4C54-8870-4D6AB0D63E03}" destId="{53195CA9-C8AF-4FB8-958C-23E05AAF7369}" srcOrd="0" destOrd="0" presId="urn:microsoft.com/office/officeart/2005/8/layout/hierarchy4"/>
    <dgm:cxn modelId="{74A1F64A-BE1F-4E0A-8EB4-CB0BE692FDCB}" srcId="{419E1408-8D05-4C7B-BD9D-AE147C8055CE}" destId="{4DC3CFC3-5F22-4508-B515-7896F53A711A}" srcOrd="0" destOrd="0" parTransId="{70B8F795-6220-4E37-B62D-B5CBE3161E4A}" sibTransId="{B07E584F-1E1B-48F4-B4B2-21B72A68A099}"/>
    <dgm:cxn modelId="{E0C1A40D-CDA5-4076-9067-57B229C21124}" type="presOf" srcId="{0EFA19DB-0AE6-4C8C-B5D0-4FF607678852}" destId="{7054D5FF-2197-4323-B255-7B73DCF77D65}" srcOrd="0" destOrd="0" presId="urn:microsoft.com/office/officeart/2005/8/layout/hierarchy4"/>
    <dgm:cxn modelId="{991F3D92-E8FF-47DD-ADE0-92C35D4817DB}" type="presOf" srcId="{B7A5F774-02F1-4C3D-9C69-92C6BBD3E2F0}" destId="{885F0B27-4123-4358-A40A-8ADBDC435F56}" srcOrd="0" destOrd="0" presId="urn:microsoft.com/office/officeart/2005/8/layout/hierarchy4"/>
    <dgm:cxn modelId="{BF0134B6-9029-426A-B637-42B2C7385920}" type="presOf" srcId="{E6B9DAA8-3FFA-4DD9-AD32-2CB2F55DE494}" destId="{E62C8288-3F84-4243-ACB9-984EC961A6B6}" srcOrd="0" destOrd="0" presId="urn:microsoft.com/office/officeart/2005/8/layout/hierarchy4"/>
    <dgm:cxn modelId="{3F39FDE2-3D76-42AD-BCC1-426AC96A7A4F}" type="presOf" srcId="{4DC3CFC3-5F22-4508-B515-7896F53A711A}" destId="{1A29C73E-426B-4D17-8BB4-EAFD5D3D1D1C}" srcOrd="0" destOrd="0" presId="urn:microsoft.com/office/officeart/2005/8/layout/hierarchy4"/>
    <dgm:cxn modelId="{7A40FA07-FFCC-4F78-A296-8619B0260FAF}" srcId="{4DD3CC39-E870-4A8A-8385-B8A51916532D}" destId="{9B186CE5-21A8-4695-8BEB-26FA48FCC0CB}" srcOrd="0" destOrd="0" parTransId="{E2B92D79-6A09-4702-980B-5E49AA9620FD}" sibTransId="{2A3C498C-1517-4D51-AFFC-9672FA07E8BF}"/>
    <dgm:cxn modelId="{2179BE62-C33C-4DEF-AE79-A01BAC38B62B}" type="presOf" srcId="{419E1408-8D05-4C7B-BD9D-AE147C8055CE}" destId="{BEF787B8-F87A-4499-B2B8-782CD4260058}" srcOrd="0" destOrd="0" presId="urn:microsoft.com/office/officeart/2005/8/layout/hierarchy4"/>
    <dgm:cxn modelId="{56B6E525-66E7-45F8-82B8-D1308DD3E812}" srcId="{E6AC63FB-CF03-4C54-8870-4D6AB0D63E03}" destId="{48442167-E06D-4390-B541-80FF027FAFD7}" srcOrd="0" destOrd="0" parTransId="{EDE78DCD-88CA-4718-9704-2F94ED6A6AD0}" sibTransId="{4E4EA183-7B4D-47B2-AF1E-B6A7375DA5EE}"/>
    <dgm:cxn modelId="{3F01072E-96E4-4916-9F09-BD54E298C44A}" srcId="{E6B9DAA8-3FFA-4DD9-AD32-2CB2F55DE494}" destId="{2FF37001-1D20-45AE-A990-18279B0C037B}" srcOrd="0" destOrd="0" parTransId="{CCB5F48C-7C87-4024-A635-AEF983F52C7B}" sibTransId="{31E5FCD3-EA6B-4617-8F83-39A75576333D}"/>
    <dgm:cxn modelId="{1E5B5F90-DE49-4D6F-AFFE-61F5E5BFAEE0}" type="presOf" srcId="{84BBB01D-19E0-4F87-A2C1-355856F6B3BC}" destId="{4162E12C-17DB-4969-867B-9EC4E72C694F}" srcOrd="0" destOrd="0" presId="urn:microsoft.com/office/officeart/2005/8/layout/hierarchy4"/>
    <dgm:cxn modelId="{62E38779-9E0F-4B8E-ACCC-D19C73DE6AD6}" srcId="{D88C4369-D209-44E3-AADA-B22FC4A1D0C1}" destId="{4DD3CC39-E870-4A8A-8385-B8A51916532D}" srcOrd="0" destOrd="0" parTransId="{9F5EE4D4-0070-4C1E-BE3D-1F1DF99D435D}" sibTransId="{79422E6C-6EB0-4D44-A3E5-9BC1B17301EF}"/>
    <dgm:cxn modelId="{B53F7929-8F57-49AF-BAAF-BD1947713AD4}" srcId="{9B186CE5-21A8-4695-8BEB-26FA48FCC0CB}" destId="{E6B9DAA8-3FFA-4DD9-AD32-2CB2F55DE494}" srcOrd="0" destOrd="0" parTransId="{F1DB8670-69D4-4EE5-9564-8B6531518E15}" sibTransId="{86834DEB-DBA9-4890-A93C-7F4C4A1E4685}"/>
    <dgm:cxn modelId="{C9A4752E-86EE-4B83-ABCE-CCC20AF94723}" srcId="{2586B686-589B-4A7D-A5A7-44B717AC0101}" destId="{16681E4B-D832-4E78-9AD6-F9DE04191C2A}" srcOrd="0" destOrd="0" parTransId="{D7623CF8-DD93-4839-9D83-EC671DB28662}" sibTransId="{E2682A17-A55E-4E23-BBD1-3C6325A75B85}"/>
    <dgm:cxn modelId="{3DF6DF60-185B-4A25-8ADE-4314891AEFE0}" type="presOf" srcId="{16681E4B-D832-4E78-9AD6-F9DE04191C2A}" destId="{9B98E980-9633-4222-A9EE-0F7FDA5D0F07}" srcOrd="0" destOrd="0" presId="urn:microsoft.com/office/officeart/2005/8/layout/hierarchy4"/>
    <dgm:cxn modelId="{4EA10F52-963F-4C6F-9BE3-D286C24CD18B}" type="presOf" srcId="{9197446A-4EAB-4DA7-A691-513D0321A57F}" destId="{85EF1AEE-5401-430E-ADA8-1784225D436B}" srcOrd="0" destOrd="0" presId="urn:microsoft.com/office/officeart/2005/8/layout/hierarchy4"/>
    <dgm:cxn modelId="{3A6F7D96-67A3-4FD0-A7B9-45E5445A6E05}" type="presOf" srcId="{EA15F219-EFA0-4C45-BDBA-AF0FD302059C}" destId="{822C54BD-BCBD-49F6-B106-21FF107F177B}" srcOrd="0" destOrd="0" presId="urn:microsoft.com/office/officeart/2005/8/layout/hierarchy4"/>
    <dgm:cxn modelId="{8095B0B7-D151-4EC5-977B-82B9382278DC}" srcId="{0EFA19DB-0AE6-4C8C-B5D0-4FF607678852}" destId="{E6AC63FB-CF03-4C54-8870-4D6AB0D63E03}" srcOrd="0" destOrd="0" parTransId="{888EEC65-B061-40D8-A379-D60DBD3F900C}" sibTransId="{1F4C8FE9-268D-46FF-B917-AD12E582DCE5}"/>
    <dgm:cxn modelId="{45DEA9F0-1396-4D05-ABF5-4F97731AAC43}" type="presParOf" srcId="{885F0B27-4123-4358-A40A-8ADBDC435F56}" destId="{1FB0930C-D968-4D48-83FA-D79FE1372857}" srcOrd="0" destOrd="0" presId="urn:microsoft.com/office/officeart/2005/8/layout/hierarchy4"/>
    <dgm:cxn modelId="{9B6B6815-B110-4506-9812-3792DCAC2EA7}" type="presParOf" srcId="{1FB0930C-D968-4D48-83FA-D79FE1372857}" destId="{FD806AE8-5654-4E5F-8824-DAFF7232244D}" srcOrd="0" destOrd="0" presId="urn:microsoft.com/office/officeart/2005/8/layout/hierarchy4"/>
    <dgm:cxn modelId="{45F00566-BA85-4B9B-8D63-391EB6BC0B51}" type="presParOf" srcId="{1FB0930C-D968-4D48-83FA-D79FE1372857}" destId="{5DC25E27-0346-4F59-A068-B453F5018085}" srcOrd="1" destOrd="0" presId="urn:microsoft.com/office/officeart/2005/8/layout/hierarchy4"/>
    <dgm:cxn modelId="{32F04D5F-E303-4FEE-8BC8-D8C9C35740E1}" type="presParOf" srcId="{1FB0930C-D968-4D48-83FA-D79FE1372857}" destId="{2DD59D76-DF6E-4717-AE24-5F515C857B96}" srcOrd="2" destOrd="0" presId="urn:microsoft.com/office/officeart/2005/8/layout/hierarchy4"/>
    <dgm:cxn modelId="{335D5E5A-D476-4D7D-8EA8-9A8BCA0E6CF9}" type="presParOf" srcId="{2DD59D76-DF6E-4717-AE24-5F515C857B96}" destId="{EEED87AC-9A44-473F-A0BC-B0F77799C6D6}" srcOrd="0" destOrd="0" presId="urn:microsoft.com/office/officeart/2005/8/layout/hierarchy4"/>
    <dgm:cxn modelId="{9CD25D88-3E9F-4487-BFE7-72C3FA7A4451}" type="presParOf" srcId="{EEED87AC-9A44-473F-A0BC-B0F77799C6D6}" destId="{15FC1895-E9B2-4897-B8DC-9CD2472A012B}" srcOrd="0" destOrd="0" presId="urn:microsoft.com/office/officeart/2005/8/layout/hierarchy4"/>
    <dgm:cxn modelId="{34C09D39-39CA-4AAF-824F-0D06750990C4}" type="presParOf" srcId="{EEED87AC-9A44-473F-A0BC-B0F77799C6D6}" destId="{66679588-A1A0-4039-87D1-DA38F5AC3842}" srcOrd="1" destOrd="0" presId="urn:microsoft.com/office/officeart/2005/8/layout/hierarchy4"/>
    <dgm:cxn modelId="{E2A25812-3E9A-42D4-A061-01D55C3D6D6F}" type="presParOf" srcId="{EEED87AC-9A44-473F-A0BC-B0F77799C6D6}" destId="{C86AA977-0EB7-4E78-B3D2-05EE79234E4A}" srcOrd="2" destOrd="0" presId="urn:microsoft.com/office/officeart/2005/8/layout/hierarchy4"/>
    <dgm:cxn modelId="{4AC361E9-89B7-49BF-985F-65E34CC33F35}" type="presParOf" srcId="{C86AA977-0EB7-4E78-B3D2-05EE79234E4A}" destId="{2DA121DF-0499-4CD1-A0E0-47D11BDF2EAF}" srcOrd="0" destOrd="0" presId="urn:microsoft.com/office/officeart/2005/8/layout/hierarchy4"/>
    <dgm:cxn modelId="{56012E0B-99F7-4149-9945-619FB49898AC}" type="presParOf" srcId="{2DA121DF-0499-4CD1-A0E0-47D11BDF2EAF}" destId="{FB558C5C-8471-4221-981F-19A81895770E}" srcOrd="0" destOrd="0" presId="urn:microsoft.com/office/officeart/2005/8/layout/hierarchy4"/>
    <dgm:cxn modelId="{62F97555-64EE-4F18-9423-4030F183A769}" type="presParOf" srcId="{2DA121DF-0499-4CD1-A0E0-47D11BDF2EAF}" destId="{89BD5B96-9CED-4236-BAA7-DE8948E385F4}" srcOrd="1" destOrd="0" presId="urn:microsoft.com/office/officeart/2005/8/layout/hierarchy4"/>
    <dgm:cxn modelId="{4CB6B4A9-4E6D-4FAA-AFB4-293AAA284341}" type="presParOf" srcId="{2DA121DF-0499-4CD1-A0E0-47D11BDF2EAF}" destId="{CD0CD786-C0D5-4BF1-8B02-F5DEFC8CCB58}" srcOrd="2" destOrd="0" presId="urn:microsoft.com/office/officeart/2005/8/layout/hierarchy4"/>
    <dgm:cxn modelId="{C15311DB-A442-45A1-ACAC-1973927F47C2}" type="presParOf" srcId="{CD0CD786-C0D5-4BF1-8B02-F5DEFC8CCB58}" destId="{72251A46-C46C-40B2-8884-E187BCC384B1}" srcOrd="0" destOrd="0" presId="urn:microsoft.com/office/officeart/2005/8/layout/hierarchy4"/>
    <dgm:cxn modelId="{A433941C-97A6-4920-B294-2B8192448E5B}" type="presParOf" srcId="{72251A46-C46C-40B2-8884-E187BCC384B1}" destId="{E62C8288-3F84-4243-ACB9-984EC961A6B6}" srcOrd="0" destOrd="0" presId="urn:microsoft.com/office/officeart/2005/8/layout/hierarchy4"/>
    <dgm:cxn modelId="{0FA5048B-EBFA-4847-8556-B1C7F5375FA8}" type="presParOf" srcId="{72251A46-C46C-40B2-8884-E187BCC384B1}" destId="{D09BDEC0-B73C-4384-978F-93BF7BA04088}" srcOrd="1" destOrd="0" presId="urn:microsoft.com/office/officeart/2005/8/layout/hierarchy4"/>
    <dgm:cxn modelId="{8AF55838-9E03-46DD-8EF7-20823491076A}" type="presParOf" srcId="{72251A46-C46C-40B2-8884-E187BCC384B1}" destId="{1900B10A-53BE-4B38-90AE-31E9F3827286}" srcOrd="2" destOrd="0" presId="urn:microsoft.com/office/officeart/2005/8/layout/hierarchy4"/>
    <dgm:cxn modelId="{4FC0B646-A1B2-492B-8583-FD208DDAC115}" type="presParOf" srcId="{1900B10A-53BE-4B38-90AE-31E9F3827286}" destId="{38DCCE34-3D9F-427E-B898-9CFA99CD24E1}" srcOrd="0" destOrd="0" presId="urn:microsoft.com/office/officeart/2005/8/layout/hierarchy4"/>
    <dgm:cxn modelId="{80CCFDDA-39DB-422D-8FD6-6D8C123555B7}" type="presParOf" srcId="{38DCCE34-3D9F-427E-B898-9CFA99CD24E1}" destId="{F70B25B3-4924-4FC4-8E9A-3A57289622E4}" srcOrd="0" destOrd="0" presId="urn:microsoft.com/office/officeart/2005/8/layout/hierarchy4"/>
    <dgm:cxn modelId="{DBEEC4C7-A714-4319-9E80-750365316ECF}" type="presParOf" srcId="{38DCCE34-3D9F-427E-B898-9CFA99CD24E1}" destId="{D0839C60-68EA-4E1E-BC46-7A9630726BBA}" srcOrd="1" destOrd="0" presId="urn:microsoft.com/office/officeart/2005/8/layout/hierarchy4"/>
    <dgm:cxn modelId="{37D3253B-D211-4CF3-A03C-9908D018E630}" type="presParOf" srcId="{38DCCE34-3D9F-427E-B898-9CFA99CD24E1}" destId="{E6571CCC-0FA9-4A78-9A32-9B7F7313232E}" srcOrd="2" destOrd="0" presId="urn:microsoft.com/office/officeart/2005/8/layout/hierarchy4"/>
    <dgm:cxn modelId="{E27CA91D-DCFB-4754-9CCE-905E2B3B1E24}" type="presParOf" srcId="{E6571CCC-0FA9-4A78-9A32-9B7F7313232E}" destId="{BD288616-D261-425A-81E4-BCF102883AC9}" srcOrd="0" destOrd="0" presId="urn:microsoft.com/office/officeart/2005/8/layout/hierarchy4"/>
    <dgm:cxn modelId="{8C85116D-824D-4544-9B15-A78112D38939}" type="presParOf" srcId="{BD288616-D261-425A-81E4-BCF102883AC9}" destId="{85EF1AEE-5401-430E-ADA8-1784225D436B}" srcOrd="0" destOrd="0" presId="urn:microsoft.com/office/officeart/2005/8/layout/hierarchy4"/>
    <dgm:cxn modelId="{3CCEED52-5DFB-4FFF-99A4-FCEC00744A80}" type="presParOf" srcId="{BD288616-D261-425A-81E4-BCF102883AC9}" destId="{494B122E-59EF-4B31-84C9-F57DACDEBEDA}" srcOrd="1" destOrd="0" presId="urn:microsoft.com/office/officeart/2005/8/layout/hierarchy4"/>
    <dgm:cxn modelId="{A9FB37F3-2510-478E-9DA5-C204F49B4FC7}" type="presParOf" srcId="{BD288616-D261-425A-81E4-BCF102883AC9}" destId="{F0307E3D-B22A-48FB-A579-EF54EB8FEA4D}" srcOrd="2" destOrd="0" presId="urn:microsoft.com/office/officeart/2005/8/layout/hierarchy4"/>
    <dgm:cxn modelId="{09720790-0C65-4048-878C-A528838C257B}" type="presParOf" srcId="{F0307E3D-B22A-48FB-A579-EF54EB8FEA4D}" destId="{040D71E2-D680-4080-91C1-0B5A29CDEACE}" srcOrd="0" destOrd="0" presId="urn:microsoft.com/office/officeart/2005/8/layout/hierarchy4"/>
    <dgm:cxn modelId="{9003CA4A-1A38-4FB2-A180-190ADF8114F2}" type="presParOf" srcId="{040D71E2-D680-4080-91C1-0B5A29CDEACE}" destId="{BEF787B8-F87A-4499-B2B8-782CD4260058}" srcOrd="0" destOrd="0" presId="urn:microsoft.com/office/officeart/2005/8/layout/hierarchy4"/>
    <dgm:cxn modelId="{5A2CA1AD-C3B2-49A5-8307-6CFA6267DD74}" type="presParOf" srcId="{040D71E2-D680-4080-91C1-0B5A29CDEACE}" destId="{686B1073-9FC4-4D24-A0B0-89E432D2C3CE}" srcOrd="1" destOrd="0" presId="urn:microsoft.com/office/officeart/2005/8/layout/hierarchy4"/>
    <dgm:cxn modelId="{B6ED6D5B-E801-4204-9A69-30482FD4A2D0}" type="presParOf" srcId="{040D71E2-D680-4080-91C1-0B5A29CDEACE}" destId="{B29FAECF-D94C-4EF7-97F6-C3F35CCEBDBA}" srcOrd="2" destOrd="0" presId="urn:microsoft.com/office/officeart/2005/8/layout/hierarchy4"/>
    <dgm:cxn modelId="{BE63B577-0E26-45AA-B978-49DDE434ED81}" type="presParOf" srcId="{B29FAECF-D94C-4EF7-97F6-C3F35CCEBDBA}" destId="{EED38599-017D-4BB9-A399-E528F8DB26AE}" srcOrd="0" destOrd="0" presId="urn:microsoft.com/office/officeart/2005/8/layout/hierarchy4"/>
    <dgm:cxn modelId="{C2B367A3-A073-4A77-9F3B-C6835AC4F894}" type="presParOf" srcId="{EED38599-017D-4BB9-A399-E528F8DB26AE}" destId="{1A29C73E-426B-4D17-8BB4-EAFD5D3D1D1C}" srcOrd="0" destOrd="0" presId="urn:microsoft.com/office/officeart/2005/8/layout/hierarchy4"/>
    <dgm:cxn modelId="{0D9C35D4-CFD2-4F30-A3D3-BFBB8E6AD7DC}" type="presParOf" srcId="{EED38599-017D-4BB9-A399-E528F8DB26AE}" destId="{3D6CD78F-1B7E-4267-B091-AD560A1396CE}" srcOrd="1" destOrd="0" presId="urn:microsoft.com/office/officeart/2005/8/layout/hierarchy4"/>
    <dgm:cxn modelId="{74EB4753-F41C-4A0B-AA00-E86B74026758}" type="presParOf" srcId="{EED38599-017D-4BB9-A399-E528F8DB26AE}" destId="{0C12EF20-C666-433A-BB74-84077EF73C6B}" srcOrd="2" destOrd="0" presId="urn:microsoft.com/office/officeart/2005/8/layout/hierarchy4"/>
    <dgm:cxn modelId="{140D3771-F48C-4786-BEAB-617DD3E989D2}" type="presParOf" srcId="{0C12EF20-C666-433A-BB74-84077EF73C6B}" destId="{74CFC2C5-69B3-4FE3-A90A-1684C991BA99}" srcOrd="0" destOrd="0" presId="urn:microsoft.com/office/officeart/2005/8/layout/hierarchy4"/>
    <dgm:cxn modelId="{2E3D2A79-1FCA-4C58-8565-8D7806CA6EAA}" type="presParOf" srcId="{74CFC2C5-69B3-4FE3-A90A-1684C991BA99}" destId="{DA258C57-5B6F-48C7-8326-AD5C81AD8F2A}" srcOrd="0" destOrd="0" presId="urn:microsoft.com/office/officeart/2005/8/layout/hierarchy4"/>
    <dgm:cxn modelId="{45783974-5C82-45B9-8554-E58959EEA47F}" type="presParOf" srcId="{74CFC2C5-69B3-4FE3-A90A-1684C991BA99}" destId="{07F624A2-D22D-42AB-85BB-81E3CEDD379D}" srcOrd="1" destOrd="0" presId="urn:microsoft.com/office/officeart/2005/8/layout/hierarchy4"/>
    <dgm:cxn modelId="{F712E589-1FEC-482C-B410-BF69D5065152}" type="presParOf" srcId="{74CFC2C5-69B3-4FE3-A90A-1684C991BA99}" destId="{E693A5A3-DAB6-4FFE-858B-81331C27EF02}" srcOrd="2" destOrd="0" presId="urn:microsoft.com/office/officeart/2005/8/layout/hierarchy4"/>
    <dgm:cxn modelId="{2B18A1F7-031B-4A24-99C2-37A9A8A4CCF4}" type="presParOf" srcId="{E693A5A3-DAB6-4FFE-858B-81331C27EF02}" destId="{7F699CD9-1ED5-4734-B909-85AE26632C6E}" srcOrd="0" destOrd="0" presId="urn:microsoft.com/office/officeart/2005/8/layout/hierarchy4"/>
    <dgm:cxn modelId="{3667B7E3-9020-429D-9BC8-328A428B7648}" type="presParOf" srcId="{7F699CD9-1ED5-4734-B909-85AE26632C6E}" destId="{4162E12C-17DB-4969-867B-9EC4E72C694F}" srcOrd="0" destOrd="0" presId="urn:microsoft.com/office/officeart/2005/8/layout/hierarchy4"/>
    <dgm:cxn modelId="{3666A998-3969-4B4C-99CB-A99BE662FFB2}" type="presParOf" srcId="{7F699CD9-1ED5-4734-B909-85AE26632C6E}" destId="{156FE76F-1D20-409C-93F7-A808E8D0EAAB}" srcOrd="1" destOrd="0" presId="urn:microsoft.com/office/officeart/2005/8/layout/hierarchy4"/>
    <dgm:cxn modelId="{F18C78FE-925D-4EA0-A0C1-A5BB186A72D6}" type="presParOf" srcId="{2DD59D76-DF6E-4717-AE24-5F515C857B96}" destId="{3ADD21B6-19AD-4307-99D1-BF5E9601DBC9}" srcOrd="1" destOrd="0" presId="urn:microsoft.com/office/officeart/2005/8/layout/hierarchy4"/>
    <dgm:cxn modelId="{D66C5D48-DF5C-45BB-88D8-B2FEA9B4D217}" type="presParOf" srcId="{2DD59D76-DF6E-4717-AE24-5F515C857B96}" destId="{4A9F8DF5-239D-41DA-B4BC-B13D8BE5A747}" srcOrd="2" destOrd="0" presId="urn:microsoft.com/office/officeart/2005/8/layout/hierarchy4"/>
    <dgm:cxn modelId="{5EC72938-FE07-4915-AF5A-D04F6ACF936B}" type="presParOf" srcId="{4A9F8DF5-239D-41DA-B4BC-B13D8BE5A747}" destId="{7054D5FF-2197-4323-B255-7B73DCF77D65}" srcOrd="0" destOrd="0" presId="urn:microsoft.com/office/officeart/2005/8/layout/hierarchy4"/>
    <dgm:cxn modelId="{8CBE4C93-A974-441E-9E96-D4FFE5BCA3F0}" type="presParOf" srcId="{4A9F8DF5-239D-41DA-B4BC-B13D8BE5A747}" destId="{964B4FA8-189C-4372-A6AC-8988A3C9E399}" srcOrd="1" destOrd="0" presId="urn:microsoft.com/office/officeart/2005/8/layout/hierarchy4"/>
    <dgm:cxn modelId="{B91221F3-75EA-4E5C-84A5-0E7E1A2246A0}" type="presParOf" srcId="{4A9F8DF5-239D-41DA-B4BC-B13D8BE5A747}" destId="{E4C678FA-4D04-418B-95BC-4D51EB463ECF}" srcOrd="2" destOrd="0" presId="urn:microsoft.com/office/officeart/2005/8/layout/hierarchy4"/>
    <dgm:cxn modelId="{830F65BC-5AC8-41FA-BD1E-FD069A8B1157}" type="presParOf" srcId="{E4C678FA-4D04-418B-95BC-4D51EB463ECF}" destId="{44175B74-8DED-47DA-8AFE-500FD92E6DE0}" srcOrd="0" destOrd="0" presId="urn:microsoft.com/office/officeart/2005/8/layout/hierarchy4"/>
    <dgm:cxn modelId="{3BD5FEA0-7743-40C9-BA0A-A76C6DFCA37D}" type="presParOf" srcId="{44175B74-8DED-47DA-8AFE-500FD92E6DE0}" destId="{53195CA9-C8AF-4FB8-958C-23E05AAF7369}" srcOrd="0" destOrd="0" presId="urn:microsoft.com/office/officeart/2005/8/layout/hierarchy4"/>
    <dgm:cxn modelId="{3E4B324B-8989-4BE1-936B-EC83E6081FC0}" type="presParOf" srcId="{44175B74-8DED-47DA-8AFE-500FD92E6DE0}" destId="{AE0C1731-4469-4DEB-A2AF-A01509D402B0}" srcOrd="1" destOrd="0" presId="urn:microsoft.com/office/officeart/2005/8/layout/hierarchy4"/>
    <dgm:cxn modelId="{328823D1-A917-468D-8584-13530D873865}" type="presParOf" srcId="{44175B74-8DED-47DA-8AFE-500FD92E6DE0}" destId="{E4E531F7-CEC7-4ABC-8E2E-ED3AAD445E66}" srcOrd="2" destOrd="0" presId="urn:microsoft.com/office/officeart/2005/8/layout/hierarchy4"/>
    <dgm:cxn modelId="{3DA4BD5F-7B53-4900-8F5B-897979DCBD31}" type="presParOf" srcId="{E4E531F7-CEC7-4ABC-8E2E-ED3AAD445E66}" destId="{19930407-8711-4ACE-8A4B-AE5D94C35075}" srcOrd="0" destOrd="0" presId="urn:microsoft.com/office/officeart/2005/8/layout/hierarchy4"/>
    <dgm:cxn modelId="{879BD33B-6E5D-4E77-A9FF-BF8A4CA302A9}" type="presParOf" srcId="{19930407-8711-4ACE-8A4B-AE5D94C35075}" destId="{3B14A72B-35B6-45D0-A185-3409CC6D3BD9}" srcOrd="0" destOrd="0" presId="urn:microsoft.com/office/officeart/2005/8/layout/hierarchy4"/>
    <dgm:cxn modelId="{FEE318C1-E576-4D93-BB3B-5815A7CAF116}" type="presParOf" srcId="{19930407-8711-4ACE-8A4B-AE5D94C35075}" destId="{DC37EDB8-37BF-46EF-8026-EDB26C140C45}" srcOrd="1" destOrd="0" presId="urn:microsoft.com/office/officeart/2005/8/layout/hierarchy4"/>
    <dgm:cxn modelId="{3B4524D6-AFD0-4E02-8D45-D9BC3DE4EC1F}" type="presParOf" srcId="{2DD59D76-DF6E-4717-AE24-5F515C857B96}" destId="{4E424668-66A6-4BBD-9B0D-1EE604219269}" srcOrd="3" destOrd="0" presId="urn:microsoft.com/office/officeart/2005/8/layout/hierarchy4"/>
    <dgm:cxn modelId="{957E23FE-9B5D-4531-9BCE-52D8ECBDD005}" type="presParOf" srcId="{2DD59D76-DF6E-4717-AE24-5F515C857B96}" destId="{41C33F30-D10D-47CC-A121-3F708A36746C}" srcOrd="4" destOrd="0" presId="urn:microsoft.com/office/officeart/2005/8/layout/hierarchy4"/>
    <dgm:cxn modelId="{0A80F764-6BE0-4453-9E13-140AC9145920}" type="presParOf" srcId="{41C33F30-D10D-47CC-A121-3F708A36746C}" destId="{822C54BD-BCBD-49F6-B106-21FF107F177B}" srcOrd="0" destOrd="0" presId="urn:microsoft.com/office/officeart/2005/8/layout/hierarchy4"/>
    <dgm:cxn modelId="{CABF81FB-744C-458A-8F43-4E4AAFB4D73C}" type="presParOf" srcId="{41C33F30-D10D-47CC-A121-3F708A36746C}" destId="{4CFAA7AC-5886-44AE-BEB2-339653525A7C}" srcOrd="1" destOrd="0" presId="urn:microsoft.com/office/officeart/2005/8/layout/hierarchy4"/>
    <dgm:cxn modelId="{D2B864EE-11D8-4C79-B6FB-EF5599FF0A91}" type="presParOf" srcId="{41C33F30-D10D-47CC-A121-3F708A36746C}" destId="{F910308D-95F9-4E8B-AFAE-F811924443C6}" srcOrd="2" destOrd="0" presId="urn:microsoft.com/office/officeart/2005/8/layout/hierarchy4"/>
    <dgm:cxn modelId="{FE351655-005C-4650-A9F2-C66DC52C2B68}" type="presParOf" srcId="{F910308D-95F9-4E8B-AFAE-F811924443C6}" destId="{31274C82-F53A-4CD1-B072-D3B70D4E7B60}" srcOrd="0" destOrd="0" presId="urn:microsoft.com/office/officeart/2005/8/layout/hierarchy4"/>
    <dgm:cxn modelId="{CB87D0F4-0C47-4870-BB30-37DCCE36FD64}" type="presParOf" srcId="{31274C82-F53A-4CD1-B072-D3B70D4E7B60}" destId="{12CFE465-6C52-47D5-B090-1AFECF15B511}" srcOrd="0" destOrd="0" presId="urn:microsoft.com/office/officeart/2005/8/layout/hierarchy4"/>
    <dgm:cxn modelId="{BD35A0B7-30D3-4EC4-AF36-07CCF23583D2}" type="presParOf" srcId="{31274C82-F53A-4CD1-B072-D3B70D4E7B60}" destId="{216870E8-FC3B-4B3A-B402-9B0A768FB97A}" srcOrd="1" destOrd="0" presId="urn:microsoft.com/office/officeart/2005/8/layout/hierarchy4"/>
    <dgm:cxn modelId="{DE4D7FE4-D2EE-4DB5-85D3-0A50FF50E4A0}" type="presParOf" srcId="{2DD59D76-DF6E-4717-AE24-5F515C857B96}" destId="{DD6D349E-78EF-46E6-87CE-29A240B9134E}" srcOrd="5" destOrd="0" presId="urn:microsoft.com/office/officeart/2005/8/layout/hierarchy4"/>
    <dgm:cxn modelId="{763295D8-72AD-494F-8307-A0B0450B8FC3}" type="presParOf" srcId="{2DD59D76-DF6E-4717-AE24-5F515C857B96}" destId="{CFAD2158-271B-4AC8-940E-48D187D4B359}" srcOrd="6" destOrd="0" presId="urn:microsoft.com/office/officeart/2005/8/layout/hierarchy4"/>
    <dgm:cxn modelId="{D888E06D-9ACE-4BE1-ADFA-75F588B17915}" type="presParOf" srcId="{CFAD2158-271B-4AC8-940E-48D187D4B359}" destId="{3CAEF60D-EBE9-4D83-97F7-4BD7BED6E2E4}" srcOrd="0" destOrd="0" presId="urn:microsoft.com/office/officeart/2005/8/layout/hierarchy4"/>
    <dgm:cxn modelId="{B11880C7-40E0-4423-BA5A-708258600F61}" type="presParOf" srcId="{CFAD2158-271B-4AC8-940E-48D187D4B359}" destId="{BF3D535A-EE06-47CB-B902-9E178D78711B}" srcOrd="1" destOrd="0" presId="urn:microsoft.com/office/officeart/2005/8/layout/hierarchy4"/>
    <dgm:cxn modelId="{23EB126E-4223-4D80-ABBF-D62470A3F803}" type="presParOf" srcId="{CFAD2158-271B-4AC8-940E-48D187D4B359}" destId="{21D256A4-16BF-46E7-8E29-68A2C9DF50AE}" srcOrd="2" destOrd="0" presId="urn:microsoft.com/office/officeart/2005/8/layout/hierarchy4"/>
    <dgm:cxn modelId="{DD0EE982-41AB-4295-A139-79CFD3C42573}" type="presParOf" srcId="{21D256A4-16BF-46E7-8E29-68A2C9DF50AE}" destId="{6808581E-93A2-4980-A691-B7F83D8A0006}" srcOrd="0" destOrd="0" presId="urn:microsoft.com/office/officeart/2005/8/layout/hierarchy4"/>
    <dgm:cxn modelId="{83119A2A-495E-4DF7-B15A-381001A8F33F}" type="presParOf" srcId="{6808581E-93A2-4980-A691-B7F83D8A0006}" destId="{9B98E980-9633-4222-A9EE-0F7FDA5D0F07}" srcOrd="0" destOrd="0" presId="urn:microsoft.com/office/officeart/2005/8/layout/hierarchy4"/>
    <dgm:cxn modelId="{1CC84844-6C4F-41E9-BB41-EAF9F2BC109D}" type="presParOf" srcId="{6808581E-93A2-4980-A691-B7F83D8A0006}" destId="{1F2697E3-DB21-45F3-828B-B144BFABC179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7A5F774-02F1-4C3D-9C69-92C6BBD3E2F0}" type="doc">
      <dgm:prSet loTypeId="urn:microsoft.com/office/officeart/2005/8/layout/hierarchy4" loCatId="hierarchy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D88C4369-D209-44E3-AADA-B22FC4A1D0C1}">
      <dgm:prSet phldrT="[Texto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s-PE" sz="1800" dirty="0" smtClean="0">
              <a:solidFill>
                <a:schemeClr val="bg1"/>
              </a:solidFill>
            </a:rPr>
            <a:t>Medidas vinculadas a:</a:t>
          </a:r>
          <a:endParaRPr lang="en-US" sz="1800" dirty="0">
            <a:solidFill>
              <a:schemeClr val="bg1"/>
            </a:solidFill>
          </a:endParaRPr>
        </a:p>
      </dgm:t>
    </dgm:pt>
    <dgm:pt modelId="{93A7B72F-071D-4E63-8670-C79EFC2D8326}" type="parTrans" cxnId="{EFB396A7-E8C0-4B81-B1ED-83932F7DF285}">
      <dgm:prSet/>
      <dgm:spPr/>
      <dgm:t>
        <a:bodyPr/>
        <a:lstStyle/>
        <a:p>
          <a:endParaRPr lang="en-US" sz="4000">
            <a:solidFill>
              <a:schemeClr val="tx1"/>
            </a:solidFill>
          </a:endParaRPr>
        </a:p>
      </dgm:t>
    </dgm:pt>
    <dgm:pt modelId="{48CFD365-6C77-4344-B09C-D5AFDA34876C}" type="sibTrans" cxnId="{EFB396A7-E8C0-4B81-B1ED-83932F7DF285}">
      <dgm:prSet/>
      <dgm:spPr/>
      <dgm:t>
        <a:bodyPr/>
        <a:lstStyle/>
        <a:p>
          <a:endParaRPr lang="en-US" sz="4000">
            <a:solidFill>
              <a:schemeClr val="tx1"/>
            </a:solidFill>
          </a:endParaRPr>
        </a:p>
      </dgm:t>
    </dgm:pt>
    <dgm:pt modelId="{0EFA19DB-0AE6-4C8C-B5D0-4FF607678852}">
      <dgm:prSet phldrT="[Texto]" custT="1"/>
      <dgm:spPr>
        <a:solidFill>
          <a:srgbClr val="C00000"/>
        </a:solidFill>
      </dgm:spPr>
      <dgm:t>
        <a:bodyPr/>
        <a:lstStyle/>
        <a:p>
          <a:r>
            <a:rPr lang="es-PE" sz="1400" dirty="0" smtClean="0">
              <a:solidFill>
                <a:schemeClr val="bg1"/>
              </a:solidFill>
            </a:rPr>
            <a:t>Financiamiento</a:t>
          </a:r>
          <a:endParaRPr lang="en-US" sz="1400" dirty="0">
            <a:solidFill>
              <a:schemeClr val="bg1"/>
            </a:solidFill>
          </a:endParaRPr>
        </a:p>
      </dgm:t>
    </dgm:pt>
    <dgm:pt modelId="{F9873D58-E688-43B2-B9B5-AE5DE491F8B0}" type="parTrans" cxnId="{4C2A16D4-393A-490F-A022-626F8B2BC469}">
      <dgm:prSet custT="1"/>
      <dgm:spPr/>
      <dgm:t>
        <a:bodyPr/>
        <a:lstStyle/>
        <a:p>
          <a:endParaRPr lang="en-US" sz="4000">
            <a:solidFill>
              <a:schemeClr val="tx1"/>
            </a:solidFill>
          </a:endParaRPr>
        </a:p>
      </dgm:t>
    </dgm:pt>
    <dgm:pt modelId="{E8567017-305A-47CA-91D5-527EAA884A24}" type="sibTrans" cxnId="{4C2A16D4-393A-490F-A022-626F8B2BC469}">
      <dgm:prSet/>
      <dgm:spPr/>
      <dgm:t>
        <a:bodyPr/>
        <a:lstStyle/>
        <a:p>
          <a:endParaRPr lang="en-US" sz="4000">
            <a:solidFill>
              <a:schemeClr val="tx1"/>
            </a:solidFill>
          </a:endParaRPr>
        </a:p>
      </dgm:t>
    </dgm:pt>
    <dgm:pt modelId="{EA15F219-EFA0-4C45-BDBA-AF0FD302059C}">
      <dgm:prSet phldrT="[Texto]" custT="1"/>
      <dgm:spPr>
        <a:solidFill>
          <a:srgbClr val="C00000"/>
        </a:solidFill>
      </dgm:spPr>
      <dgm:t>
        <a:bodyPr/>
        <a:lstStyle/>
        <a:p>
          <a:r>
            <a:rPr lang="es-PE" sz="1400" dirty="0" smtClean="0">
              <a:solidFill>
                <a:schemeClr val="bg1"/>
              </a:solidFill>
            </a:rPr>
            <a:t>Transporte</a:t>
          </a:r>
          <a:endParaRPr lang="en-US" sz="1400" dirty="0">
            <a:solidFill>
              <a:schemeClr val="bg1"/>
            </a:solidFill>
          </a:endParaRPr>
        </a:p>
      </dgm:t>
    </dgm:pt>
    <dgm:pt modelId="{96C2A8F2-DC20-49AA-8FA8-1ECB5CB3DC5C}" type="parTrans" cxnId="{807A4FBF-52B7-46B0-96B7-A3A06B3E4F47}">
      <dgm:prSet custT="1"/>
      <dgm:spPr/>
      <dgm:t>
        <a:bodyPr/>
        <a:lstStyle/>
        <a:p>
          <a:endParaRPr lang="en-US" sz="4000">
            <a:solidFill>
              <a:schemeClr val="tx1"/>
            </a:solidFill>
          </a:endParaRPr>
        </a:p>
      </dgm:t>
    </dgm:pt>
    <dgm:pt modelId="{9F1ACAD2-0705-4A9D-9F07-BF7199E255E2}" type="sibTrans" cxnId="{807A4FBF-52B7-46B0-96B7-A3A06B3E4F47}">
      <dgm:prSet/>
      <dgm:spPr/>
      <dgm:t>
        <a:bodyPr/>
        <a:lstStyle/>
        <a:p>
          <a:endParaRPr lang="en-US" sz="4000">
            <a:solidFill>
              <a:schemeClr val="tx1"/>
            </a:solidFill>
          </a:endParaRPr>
        </a:p>
      </dgm:t>
    </dgm:pt>
    <dgm:pt modelId="{2586B686-589B-4A7D-A5A7-44B717AC0101}">
      <dgm:prSet phldrT="[Texto]" custT="1"/>
      <dgm:spPr>
        <a:solidFill>
          <a:srgbClr val="C00000"/>
        </a:solidFill>
      </dgm:spPr>
      <dgm:t>
        <a:bodyPr/>
        <a:lstStyle/>
        <a:p>
          <a:r>
            <a:rPr lang="es-PE" sz="1400" dirty="0" smtClean="0">
              <a:solidFill>
                <a:schemeClr val="bg1"/>
              </a:solidFill>
            </a:rPr>
            <a:t>Aduanas</a:t>
          </a:r>
          <a:endParaRPr lang="en-US" sz="1400" dirty="0">
            <a:solidFill>
              <a:schemeClr val="bg1"/>
            </a:solidFill>
          </a:endParaRPr>
        </a:p>
      </dgm:t>
    </dgm:pt>
    <dgm:pt modelId="{2F1350FB-D4E2-40D9-B093-C409088D5E9D}" type="parTrans" cxnId="{6B0E9AC3-A6D5-4115-BBD3-C8A5D33987E4}">
      <dgm:prSet custT="1"/>
      <dgm:spPr/>
      <dgm:t>
        <a:bodyPr/>
        <a:lstStyle/>
        <a:p>
          <a:endParaRPr lang="en-US" sz="4000">
            <a:solidFill>
              <a:schemeClr val="tx1"/>
            </a:solidFill>
          </a:endParaRPr>
        </a:p>
      </dgm:t>
    </dgm:pt>
    <dgm:pt modelId="{B2A87BB0-7ED6-4902-A6E0-82656A01ECF8}" type="sibTrans" cxnId="{6B0E9AC3-A6D5-4115-BBD3-C8A5D33987E4}">
      <dgm:prSet/>
      <dgm:spPr/>
      <dgm:t>
        <a:bodyPr/>
        <a:lstStyle/>
        <a:p>
          <a:endParaRPr lang="en-US" sz="4000">
            <a:solidFill>
              <a:schemeClr val="tx1"/>
            </a:solidFill>
          </a:endParaRPr>
        </a:p>
      </dgm:t>
    </dgm:pt>
    <dgm:pt modelId="{E6AC63FB-CF03-4C54-8870-4D6AB0D63E03}">
      <dgm:prSet phldrT="[Texto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es-PE" sz="1400" dirty="0" smtClean="0">
              <a:solidFill>
                <a:schemeClr val="tx1"/>
              </a:solidFill>
            </a:rPr>
            <a:t>Ampliación de los beneficiarios del Fondo MIPYME</a:t>
          </a:r>
          <a:endParaRPr lang="en-US" sz="1400" dirty="0">
            <a:solidFill>
              <a:schemeClr val="tx1"/>
            </a:solidFill>
          </a:endParaRPr>
        </a:p>
      </dgm:t>
    </dgm:pt>
    <dgm:pt modelId="{888EEC65-B061-40D8-A379-D60DBD3F900C}" type="parTrans" cxnId="{8095B0B7-D151-4EC5-977B-82B9382278DC}">
      <dgm:prSet/>
      <dgm:spPr/>
      <dgm:t>
        <a:bodyPr/>
        <a:lstStyle/>
        <a:p>
          <a:endParaRPr lang="en-US"/>
        </a:p>
      </dgm:t>
    </dgm:pt>
    <dgm:pt modelId="{1F4C8FE9-268D-46FF-B917-AD12E582DCE5}" type="sibTrans" cxnId="{8095B0B7-D151-4EC5-977B-82B9382278DC}">
      <dgm:prSet/>
      <dgm:spPr/>
      <dgm:t>
        <a:bodyPr/>
        <a:lstStyle/>
        <a:p>
          <a:endParaRPr lang="en-US"/>
        </a:p>
      </dgm:t>
    </dgm:pt>
    <dgm:pt modelId="{782F42A7-2A2E-4ED0-87C6-976FC910F752}">
      <dgm:prSet phldrT="[Texto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es-PE" sz="1400" dirty="0" smtClean="0">
              <a:solidFill>
                <a:schemeClr val="tx1"/>
              </a:solidFill>
            </a:rPr>
            <a:t>Mejora de la normativa de Transporte Multimodal</a:t>
          </a:r>
          <a:endParaRPr lang="en-US" sz="1400" dirty="0">
            <a:solidFill>
              <a:schemeClr val="tx1"/>
            </a:solidFill>
          </a:endParaRPr>
        </a:p>
      </dgm:t>
    </dgm:pt>
    <dgm:pt modelId="{ABA4362B-B41B-4A87-80ED-E5109902573E}" type="parTrans" cxnId="{AD3D312A-809E-44BB-B0E7-710FC4147DDA}">
      <dgm:prSet/>
      <dgm:spPr/>
      <dgm:t>
        <a:bodyPr/>
        <a:lstStyle/>
        <a:p>
          <a:endParaRPr lang="en-US"/>
        </a:p>
      </dgm:t>
    </dgm:pt>
    <dgm:pt modelId="{98726EB0-49CF-4F4C-B3CC-D7FD0BB42C51}" type="sibTrans" cxnId="{AD3D312A-809E-44BB-B0E7-710FC4147DDA}">
      <dgm:prSet/>
      <dgm:spPr/>
      <dgm:t>
        <a:bodyPr/>
        <a:lstStyle/>
        <a:p>
          <a:endParaRPr lang="en-US"/>
        </a:p>
      </dgm:t>
    </dgm:pt>
    <dgm:pt modelId="{16681E4B-D832-4E78-9AD6-F9DE04191C2A}">
      <dgm:prSet phldrT="[Texto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es-PE" sz="1400" dirty="0" smtClean="0">
              <a:solidFill>
                <a:schemeClr val="tx1"/>
              </a:solidFill>
            </a:rPr>
            <a:t>Entrega de la mercancía de Importación en el lugar designado por el dueño de carga.</a:t>
          </a:r>
          <a:endParaRPr lang="en-US" sz="1400" dirty="0">
            <a:solidFill>
              <a:schemeClr val="tx1"/>
            </a:solidFill>
          </a:endParaRPr>
        </a:p>
      </dgm:t>
    </dgm:pt>
    <dgm:pt modelId="{D7623CF8-DD93-4839-9D83-EC671DB28662}" type="parTrans" cxnId="{C9A4752E-86EE-4B83-ABCE-CCC20AF94723}">
      <dgm:prSet/>
      <dgm:spPr/>
      <dgm:t>
        <a:bodyPr/>
        <a:lstStyle/>
        <a:p>
          <a:endParaRPr lang="en-US"/>
        </a:p>
      </dgm:t>
    </dgm:pt>
    <dgm:pt modelId="{E2682A17-A55E-4E23-BBD1-3C6325A75B85}" type="sibTrans" cxnId="{C9A4752E-86EE-4B83-ABCE-CCC20AF94723}">
      <dgm:prSet/>
      <dgm:spPr/>
      <dgm:t>
        <a:bodyPr/>
        <a:lstStyle/>
        <a:p>
          <a:endParaRPr lang="en-US"/>
        </a:p>
      </dgm:t>
    </dgm:pt>
    <dgm:pt modelId="{E622C9CD-5DB2-449A-B66C-361635BC4193}">
      <dgm:prSet phldrT="[Texto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es-PE" sz="1400" dirty="0" smtClean="0">
              <a:solidFill>
                <a:schemeClr val="tx1"/>
              </a:solidFill>
            </a:rPr>
            <a:t>Obligatoriedad del despacho anticipado</a:t>
          </a:r>
          <a:endParaRPr lang="en-US" sz="1400" dirty="0">
            <a:solidFill>
              <a:schemeClr val="tx1"/>
            </a:solidFill>
          </a:endParaRPr>
        </a:p>
      </dgm:t>
    </dgm:pt>
    <dgm:pt modelId="{1A4C6FE3-852F-4DB9-8429-E87D2E47A0B3}" type="parTrans" cxnId="{FC95FEE6-31B3-44A8-A0A6-4BA86173A006}">
      <dgm:prSet/>
      <dgm:spPr/>
      <dgm:t>
        <a:bodyPr/>
        <a:lstStyle/>
        <a:p>
          <a:endParaRPr lang="en-US"/>
        </a:p>
      </dgm:t>
    </dgm:pt>
    <dgm:pt modelId="{4496E5AF-A44A-4577-8B8B-35FBEB8855DE}" type="sibTrans" cxnId="{FC95FEE6-31B3-44A8-A0A6-4BA86173A006}">
      <dgm:prSet/>
      <dgm:spPr/>
      <dgm:t>
        <a:bodyPr/>
        <a:lstStyle/>
        <a:p>
          <a:endParaRPr lang="en-US"/>
        </a:p>
      </dgm:t>
    </dgm:pt>
    <dgm:pt modelId="{9A0F5586-D5ED-432B-A100-A7BDE582804E}">
      <dgm:prSet phldrT="[Texto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es-PE" sz="1400" dirty="0" smtClean="0">
              <a:solidFill>
                <a:schemeClr val="tx1"/>
              </a:solidFill>
            </a:rPr>
            <a:t>Ingreso temporal de mercancías para eventos internacionales (Carnet ATA)</a:t>
          </a:r>
          <a:endParaRPr lang="en-US" sz="1400" dirty="0">
            <a:solidFill>
              <a:schemeClr val="tx1"/>
            </a:solidFill>
          </a:endParaRPr>
        </a:p>
      </dgm:t>
    </dgm:pt>
    <dgm:pt modelId="{E3222AA5-EA9C-4648-A82F-81FEEFD925DB}" type="parTrans" cxnId="{676139E9-C180-4A35-B1FE-1218D4D79E1B}">
      <dgm:prSet/>
      <dgm:spPr/>
      <dgm:t>
        <a:bodyPr/>
        <a:lstStyle/>
        <a:p>
          <a:endParaRPr lang="en-US"/>
        </a:p>
      </dgm:t>
    </dgm:pt>
    <dgm:pt modelId="{C425DD6A-1113-4FCE-9FD5-CF7FDAEEB717}" type="sibTrans" cxnId="{676139E9-C180-4A35-B1FE-1218D4D79E1B}">
      <dgm:prSet/>
      <dgm:spPr/>
      <dgm:t>
        <a:bodyPr/>
        <a:lstStyle/>
        <a:p>
          <a:endParaRPr lang="en-US"/>
        </a:p>
      </dgm:t>
    </dgm:pt>
    <dgm:pt modelId="{03AFC0F7-72F1-4E0A-AD99-0B5083779E38}">
      <dgm:prSet phldrT="[Texto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es-PE" sz="1400" dirty="0" smtClean="0">
              <a:solidFill>
                <a:schemeClr val="tx1"/>
              </a:solidFill>
            </a:rPr>
            <a:t>Garantías para el despacho de las empresas Courier</a:t>
          </a:r>
          <a:endParaRPr lang="en-US" sz="1400" dirty="0">
            <a:solidFill>
              <a:schemeClr val="tx1"/>
            </a:solidFill>
          </a:endParaRPr>
        </a:p>
      </dgm:t>
    </dgm:pt>
    <dgm:pt modelId="{83BD442B-DE05-4777-9038-E15B8DD92524}" type="parTrans" cxnId="{B38069A1-FE1A-4643-B5B2-160DA1C5503E}">
      <dgm:prSet/>
      <dgm:spPr/>
      <dgm:t>
        <a:bodyPr/>
        <a:lstStyle/>
        <a:p>
          <a:endParaRPr lang="en-US"/>
        </a:p>
      </dgm:t>
    </dgm:pt>
    <dgm:pt modelId="{9ABD9176-A2A5-48A8-9A50-09278E0D2EBF}" type="sibTrans" cxnId="{B38069A1-FE1A-4643-B5B2-160DA1C5503E}">
      <dgm:prSet/>
      <dgm:spPr/>
      <dgm:t>
        <a:bodyPr/>
        <a:lstStyle/>
        <a:p>
          <a:endParaRPr lang="en-US"/>
        </a:p>
      </dgm:t>
    </dgm:pt>
    <dgm:pt modelId="{29628DFB-6570-485D-9774-C3702FF2FD8C}">
      <dgm:prSet phldrT="[Texto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es-PE" sz="1400" dirty="0" smtClean="0">
              <a:solidFill>
                <a:schemeClr val="tx1"/>
              </a:solidFill>
            </a:rPr>
            <a:t> Operatividad del Transporte Multimodal</a:t>
          </a:r>
          <a:endParaRPr lang="en-US" sz="1400" dirty="0">
            <a:solidFill>
              <a:schemeClr val="tx1"/>
            </a:solidFill>
          </a:endParaRPr>
        </a:p>
      </dgm:t>
    </dgm:pt>
    <dgm:pt modelId="{D7673763-E867-44B1-B410-A6FCCE019164}" type="parTrans" cxnId="{60693C3D-FA30-4603-B4D3-297C0E937147}">
      <dgm:prSet/>
      <dgm:spPr/>
      <dgm:t>
        <a:bodyPr/>
        <a:lstStyle/>
        <a:p>
          <a:endParaRPr lang="en-US"/>
        </a:p>
      </dgm:t>
    </dgm:pt>
    <dgm:pt modelId="{DFA98EAB-8ACC-4B38-B871-6CE9D33F4508}" type="sibTrans" cxnId="{60693C3D-FA30-4603-B4D3-297C0E937147}">
      <dgm:prSet/>
      <dgm:spPr/>
      <dgm:t>
        <a:bodyPr/>
        <a:lstStyle/>
        <a:p>
          <a:endParaRPr lang="en-US"/>
        </a:p>
      </dgm:t>
    </dgm:pt>
    <dgm:pt modelId="{88B5156D-F751-43CB-B73F-0F301E82DBF2}">
      <dgm:prSet phldrT="[Texto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es-PE" sz="1400" dirty="0" smtClean="0">
              <a:solidFill>
                <a:schemeClr val="tx1"/>
              </a:solidFill>
            </a:rPr>
            <a:t>Reducción del plazo de 150 a 90 días para la emisión de resoluciones anticipadas</a:t>
          </a:r>
          <a:endParaRPr lang="en-US" sz="1400" dirty="0">
            <a:solidFill>
              <a:schemeClr val="tx1"/>
            </a:solidFill>
          </a:endParaRPr>
        </a:p>
      </dgm:t>
    </dgm:pt>
    <dgm:pt modelId="{60B76158-1C85-4F44-929C-6F6554052725}" type="parTrans" cxnId="{9C6D2E67-EE5D-4CBB-B9B7-EE4D58787BA9}">
      <dgm:prSet/>
      <dgm:spPr/>
      <dgm:t>
        <a:bodyPr/>
        <a:lstStyle/>
        <a:p>
          <a:endParaRPr lang="en-US"/>
        </a:p>
      </dgm:t>
    </dgm:pt>
    <dgm:pt modelId="{169FCF11-7D3A-4BD3-9EC2-2CCFB87DC4B1}" type="sibTrans" cxnId="{9C6D2E67-EE5D-4CBB-B9B7-EE4D58787BA9}">
      <dgm:prSet/>
      <dgm:spPr/>
      <dgm:t>
        <a:bodyPr/>
        <a:lstStyle/>
        <a:p>
          <a:endParaRPr lang="en-US"/>
        </a:p>
      </dgm:t>
    </dgm:pt>
    <dgm:pt modelId="{38B788D4-163B-4AF8-8B55-4E7CA28AFBA0}">
      <dgm:prSet phldrT="[Texto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es-PE" sz="1400" dirty="0" smtClean="0">
              <a:solidFill>
                <a:schemeClr val="tx1"/>
              </a:solidFill>
            </a:rPr>
            <a:t>Aplicación de sanciones considerando hechos y circunstancias</a:t>
          </a:r>
          <a:endParaRPr lang="en-US" sz="1400" dirty="0">
            <a:solidFill>
              <a:schemeClr val="tx1"/>
            </a:solidFill>
          </a:endParaRPr>
        </a:p>
      </dgm:t>
    </dgm:pt>
    <dgm:pt modelId="{2641619B-4775-4F47-B348-0CE41EA31C7B}" type="parTrans" cxnId="{3264090A-91F1-4AB2-81C9-8EC18378DA50}">
      <dgm:prSet/>
      <dgm:spPr/>
      <dgm:t>
        <a:bodyPr/>
        <a:lstStyle/>
        <a:p>
          <a:endParaRPr lang="en-US"/>
        </a:p>
      </dgm:t>
    </dgm:pt>
    <dgm:pt modelId="{B22A6FD9-CEDB-497A-B4BA-BDAF89EF7739}" type="sibTrans" cxnId="{3264090A-91F1-4AB2-81C9-8EC18378DA50}">
      <dgm:prSet/>
      <dgm:spPr/>
      <dgm:t>
        <a:bodyPr/>
        <a:lstStyle/>
        <a:p>
          <a:endParaRPr lang="en-US"/>
        </a:p>
      </dgm:t>
    </dgm:pt>
    <dgm:pt modelId="{491FC868-62D4-4027-8973-10E685D55D50}">
      <dgm:prSet phldrT="[Texto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es-PE" sz="1400" dirty="0" smtClean="0">
              <a:solidFill>
                <a:schemeClr val="tx1"/>
              </a:solidFill>
            </a:rPr>
            <a:t>Flexibilidad de la normativa del Cabotaje</a:t>
          </a:r>
          <a:endParaRPr lang="en-US" sz="1400" dirty="0">
            <a:solidFill>
              <a:schemeClr val="tx1"/>
            </a:solidFill>
          </a:endParaRPr>
        </a:p>
      </dgm:t>
    </dgm:pt>
    <dgm:pt modelId="{69F60474-E77D-4D38-9192-6C39674736E5}" type="parTrans" cxnId="{7A07F24C-E007-4A7D-B7D0-2B84786E1AB5}">
      <dgm:prSet/>
      <dgm:spPr/>
      <dgm:t>
        <a:bodyPr/>
        <a:lstStyle/>
        <a:p>
          <a:endParaRPr lang="en-US"/>
        </a:p>
      </dgm:t>
    </dgm:pt>
    <dgm:pt modelId="{86BE6E07-58BA-4AFD-93A9-41BBA54C35A5}" type="sibTrans" cxnId="{7A07F24C-E007-4A7D-B7D0-2B84786E1AB5}">
      <dgm:prSet/>
      <dgm:spPr/>
      <dgm:t>
        <a:bodyPr/>
        <a:lstStyle/>
        <a:p>
          <a:endParaRPr lang="en-US"/>
        </a:p>
      </dgm:t>
    </dgm:pt>
    <dgm:pt modelId="{885F0B27-4123-4358-A40A-8ADBDC435F56}" type="pres">
      <dgm:prSet presAssocID="{B7A5F774-02F1-4C3D-9C69-92C6BBD3E2F0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1FB0930C-D968-4D48-83FA-D79FE1372857}" type="pres">
      <dgm:prSet presAssocID="{D88C4369-D209-44E3-AADA-B22FC4A1D0C1}" presName="vertOne" presStyleCnt="0"/>
      <dgm:spPr/>
    </dgm:pt>
    <dgm:pt modelId="{FD806AE8-5654-4E5F-8824-DAFF7232244D}" type="pres">
      <dgm:prSet presAssocID="{D88C4369-D209-44E3-AADA-B22FC4A1D0C1}" presName="txOne" presStyleLbl="node0" presStyleIdx="0" presStyleCnt="1" custScaleY="92617" custLinFactY="-37005" custLinFactNeighborX="0" custLinFactNeighborY="-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DC25E27-0346-4F59-A068-B453F5018085}" type="pres">
      <dgm:prSet presAssocID="{D88C4369-D209-44E3-AADA-B22FC4A1D0C1}" presName="parTransOne" presStyleCnt="0"/>
      <dgm:spPr/>
    </dgm:pt>
    <dgm:pt modelId="{2DD59D76-DF6E-4717-AE24-5F515C857B96}" type="pres">
      <dgm:prSet presAssocID="{D88C4369-D209-44E3-AADA-B22FC4A1D0C1}" presName="horzOne" presStyleCnt="0"/>
      <dgm:spPr/>
    </dgm:pt>
    <dgm:pt modelId="{4A9F8DF5-239D-41DA-B4BC-B13D8BE5A747}" type="pres">
      <dgm:prSet presAssocID="{0EFA19DB-0AE6-4C8C-B5D0-4FF607678852}" presName="vertTwo" presStyleCnt="0"/>
      <dgm:spPr/>
    </dgm:pt>
    <dgm:pt modelId="{7054D5FF-2197-4323-B255-7B73DCF77D65}" type="pres">
      <dgm:prSet presAssocID="{0EFA19DB-0AE6-4C8C-B5D0-4FF607678852}" presName="txTwo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64B4FA8-189C-4372-A6AC-8988A3C9E399}" type="pres">
      <dgm:prSet presAssocID="{0EFA19DB-0AE6-4C8C-B5D0-4FF607678852}" presName="parTransTwo" presStyleCnt="0"/>
      <dgm:spPr/>
    </dgm:pt>
    <dgm:pt modelId="{E4C678FA-4D04-418B-95BC-4D51EB463ECF}" type="pres">
      <dgm:prSet presAssocID="{0EFA19DB-0AE6-4C8C-B5D0-4FF607678852}" presName="horzTwo" presStyleCnt="0"/>
      <dgm:spPr/>
    </dgm:pt>
    <dgm:pt modelId="{44175B74-8DED-47DA-8AFE-500FD92E6DE0}" type="pres">
      <dgm:prSet presAssocID="{E6AC63FB-CF03-4C54-8870-4D6AB0D63E03}" presName="vertThree" presStyleCnt="0"/>
      <dgm:spPr/>
    </dgm:pt>
    <dgm:pt modelId="{53195CA9-C8AF-4FB8-958C-23E05AAF7369}" type="pres">
      <dgm:prSet presAssocID="{E6AC63FB-CF03-4C54-8870-4D6AB0D63E03}" presName="txThree" presStyleLbl="node3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4E531F7-CEC7-4ABC-8E2E-ED3AAD445E66}" type="pres">
      <dgm:prSet presAssocID="{E6AC63FB-CF03-4C54-8870-4D6AB0D63E03}" presName="horzThree" presStyleCnt="0"/>
      <dgm:spPr/>
    </dgm:pt>
    <dgm:pt modelId="{4E424668-66A6-4BBD-9B0D-1EE604219269}" type="pres">
      <dgm:prSet presAssocID="{E8567017-305A-47CA-91D5-527EAA884A24}" presName="sibSpaceTwo" presStyleCnt="0"/>
      <dgm:spPr/>
    </dgm:pt>
    <dgm:pt modelId="{41C33F30-D10D-47CC-A121-3F708A36746C}" type="pres">
      <dgm:prSet presAssocID="{EA15F219-EFA0-4C45-BDBA-AF0FD302059C}" presName="vertTwo" presStyleCnt="0"/>
      <dgm:spPr/>
    </dgm:pt>
    <dgm:pt modelId="{822C54BD-BCBD-49F6-B106-21FF107F177B}" type="pres">
      <dgm:prSet presAssocID="{EA15F219-EFA0-4C45-BDBA-AF0FD302059C}" presName="txTwo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CFAA7AC-5886-44AE-BEB2-339653525A7C}" type="pres">
      <dgm:prSet presAssocID="{EA15F219-EFA0-4C45-BDBA-AF0FD302059C}" presName="parTransTwo" presStyleCnt="0"/>
      <dgm:spPr/>
    </dgm:pt>
    <dgm:pt modelId="{F910308D-95F9-4E8B-AFAE-F811924443C6}" type="pres">
      <dgm:prSet presAssocID="{EA15F219-EFA0-4C45-BDBA-AF0FD302059C}" presName="horzTwo" presStyleCnt="0"/>
      <dgm:spPr/>
    </dgm:pt>
    <dgm:pt modelId="{8B97F11D-EE8C-40A3-B386-1A8A2C3C936E}" type="pres">
      <dgm:prSet presAssocID="{491FC868-62D4-4027-8973-10E685D55D50}" presName="vertThree" presStyleCnt="0"/>
      <dgm:spPr/>
    </dgm:pt>
    <dgm:pt modelId="{10519E77-469D-4738-A010-01C13E0838F1}" type="pres">
      <dgm:prSet presAssocID="{491FC868-62D4-4027-8973-10E685D55D50}" presName="txThree" presStyleLbl="node3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FAE8E4F-CDDB-4D79-9F35-F73335388A2C}" type="pres">
      <dgm:prSet presAssocID="{491FC868-62D4-4027-8973-10E685D55D50}" presName="parTransThree" presStyleCnt="0"/>
      <dgm:spPr/>
    </dgm:pt>
    <dgm:pt modelId="{5C345C24-D372-4FD0-BB31-A0CB89CF5934}" type="pres">
      <dgm:prSet presAssocID="{491FC868-62D4-4027-8973-10E685D55D50}" presName="horzThree" presStyleCnt="0"/>
      <dgm:spPr/>
    </dgm:pt>
    <dgm:pt modelId="{DFB5C452-F48E-44FC-ADD9-2C54B40A7160}" type="pres">
      <dgm:prSet presAssocID="{782F42A7-2A2E-4ED0-87C6-976FC910F752}" presName="vertFour" presStyleCnt="0">
        <dgm:presLayoutVars>
          <dgm:chPref val="3"/>
        </dgm:presLayoutVars>
      </dgm:prSet>
      <dgm:spPr/>
    </dgm:pt>
    <dgm:pt modelId="{37686478-6D1C-460D-8362-BD7EEF041F5A}" type="pres">
      <dgm:prSet presAssocID="{782F42A7-2A2E-4ED0-87C6-976FC910F752}" presName="txFour" presStyleLbl="node4" presStyleIdx="0" presStyleCnt="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905FC59-D643-49AC-931E-C7AD9D3A0051}" type="pres">
      <dgm:prSet presAssocID="{782F42A7-2A2E-4ED0-87C6-976FC910F752}" presName="horzFour" presStyleCnt="0"/>
      <dgm:spPr/>
    </dgm:pt>
    <dgm:pt modelId="{DD6D349E-78EF-46E6-87CE-29A240B9134E}" type="pres">
      <dgm:prSet presAssocID="{9F1ACAD2-0705-4A9D-9F07-BF7199E255E2}" presName="sibSpaceTwo" presStyleCnt="0"/>
      <dgm:spPr/>
    </dgm:pt>
    <dgm:pt modelId="{CFAD2158-271B-4AC8-940E-48D187D4B359}" type="pres">
      <dgm:prSet presAssocID="{2586B686-589B-4A7D-A5A7-44B717AC0101}" presName="vertTwo" presStyleCnt="0"/>
      <dgm:spPr/>
    </dgm:pt>
    <dgm:pt modelId="{3CAEF60D-EBE9-4D83-97F7-4BD7BED6E2E4}" type="pres">
      <dgm:prSet presAssocID="{2586B686-589B-4A7D-A5A7-44B717AC0101}" presName="txTwo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F3D535A-EE06-47CB-B902-9E178D78711B}" type="pres">
      <dgm:prSet presAssocID="{2586B686-589B-4A7D-A5A7-44B717AC0101}" presName="parTransTwo" presStyleCnt="0"/>
      <dgm:spPr/>
    </dgm:pt>
    <dgm:pt modelId="{21D256A4-16BF-46E7-8E29-68A2C9DF50AE}" type="pres">
      <dgm:prSet presAssocID="{2586B686-589B-4A7D-A5A7-44B717AC0101}" presName="horzTwo" presStyleCnt="0"/>
      <dgm:spPr/>
    </dgm:pt>
    <dgm:pt modelId="{6808581E-93A2-4980-A691-B7F83D8A0006}" type="pres">
      <dgm:prSet presAssocID="{16681E4B-D832-4E78-9AD6-F9DE04191C2A}" presName="vertThree" presStyleCnt="0"/>
      <dgm:spPr/>
    </dgm:pt>
    <dgm:pt modelId="{9B98E980-9633-4222-A9EE-0F7FDA5D0F07}" type="pres">
      <dgm:prSet presAssocID="{16681E4B-D832-4E78-9AD6-F9DE04191C2A}" presName="txThree" presStyleLbl="node3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B122A41-D109-42AD-8305-0A323C10F87B}" type="pres">
      <dgm:prSet presAssocID="{16681E4B-D832-4E78-9AD6-F9DE04191C2A}" presName="parTransThree" presStyleCnt="0"/>
      <dgm:spPr/>
    </dgm:pt>
    <dgm:pt modelId="{1F2697E3-DB21-45F3-828B-B144BFABC179}" type="pres">
      <dgm:prSet presAssocID="{16681E4B-D832-4E78-9AD6-F9DE04191C2A}" presName="horzThree" presStyleCnt="0"/>
      <dgm:spPr/>
    </dgm:pt>
    <dgm:pt modelId="{C88F7430-2945-43AD-A8B5-B7E72F0760AD}" type="pres">
      <dgm:prSet presAssocID="{E622C9CD-5DB2-449A-B66C-361635BC4193}" presName="vertFour" presStyleCnt="0">
        <dgm:presLayoutVars>
          <dgm:chPref val="3"/>
        </dgm:presLayoutVars>
      </dgm:prSet>
      <dgm:spPr/>
    </dgm:pt>
    <dgm:pt modelId="{F8A20C64-E4CB-4DDA-9430-4BBC5A768DC9}" type="pres">
      <dgm:prSet presAssocID="{E622C9CD-5DB2-449A-B66C-361635BC4193}" presName="txFour" presStyleLbl="node4" presStyleIdx="1" presStyleCnt="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797B67C-791F-4CC6-88D1-D1C235F2D3F5}" type="pres">
      <dgm:prSet presAssocID="{E622C9CD-5DB2-449A-B66C-361635BC4193}" presName="parTransFour" presStyleCnt="0"/>
      <dgm:spPr/>
    </dgm:pt>
    <dgm:pt modelId="{A9FDB6B2-8D80-4C84-9687-E8EFF6172DC0}" type="pres">
      <dgm:prSet presAssocID="{E622C9CD-5DB2-449A-B66C-361635BC4193}" presName="horzFour" presStyleCnt="0"/>
      <dgm:spPr/>
    </dgm:pt>
    <dgm:pt modelId="{F0B4C404-EE38-4693-80A1-FF04A7B9783E}" type="pres">
      <dgm:prSet presAssocID="{9A0F5586-D5ED-432B-A100-A7BDE582804E}" presName="vertFour" presStyleCnt="0">
        <dgm:presLayoutVars>
          <dgm:chPref val="3"/>
        </dgm:presLayoutVars>
      </dgm:prSet>
      <dgm:spPr/>
    </dgm:pt>
    <dgm:pt modelId="{BB923546-6E09-488D-A0BB-78C6ECB51FBB}" type="pres">
      <dgm:prSet presAssocID="{9A0F5586-D5ED-432B-A100-A7BDE582804E}" presName="txFour" presStyleLbl="node4" presStyleIdx="2" presStyleCnt="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59DB2AA-F422-4582-A6D0-07352DA578E9}" type="pres">
      <dgm:prSet presAssocID="{9A0F5586-D5ED-432B-A100-A7BDE582804E}" presName="parTransFour" presStyleCnt="0"/>
      <dgm:spPr/>
    </dgm:pt>
    <dgm:pt modelId="{43CAA72B-9EFC-47E1-A7CA-17737C4387C4}" type="pres">
      <dgm:prSet presAssocID="{9A0F5586-D5ED-432B-A100-A7BDE582804E}" presName="horzFour" presStyleCnt="0"/>
      <dgm:spPr/>
    </dgm:pt>
    <dgm:pt modelId="{B6403484-1739-403C-AB6F-CEC3A882DE63}" type="pres">
      <dgm:prSet presAssocID="{03AFC0F7-72F1-4E0A-AD99-0B5083779E38}" presName="vertFour" presStyleCnt="0">
        <dgm:presLayoutVars>
          <dgm:chPref val="3"/>
        </dgm:presLayoutVars>
      </dgm:prSet>
      <dgm:spPr/>
    </dgm:pt>
    <dgm:pt modelId="{8F6B27E6-268E-4C31-A244-FEAE72BD4345}" type="pres">
      <dgm:prSet presAssocID="{03AFC0F7-72F1-4E0A-AD99-0B5083779E38}" presName="txFour" presStyleLbl="node4" presStyleIdx="3" presStyleCnt="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DCFE3EF-E9C0-41A8-BB13-4130C4F2E644}" type="pres">
      <dgm:prSet presAssocID="{03AFC0F7-72F1-4E0A-AD99-0B5083779E38}" presName="parTransFour" presStyleCnt="0"/>
      <dgm:spPr/>
    </dgm:pt>
    <dgm:pt modelId="{27427605-635D-454D-8DA5-4B6F1BC22BDD}" type="pres">
      <dgm:prSet presAssocID="{03AFC0F7-72F1-4E0A-AD99-0B5083779E38}" presName="horzFour" presStyleCnt="0"/>
      <dgm:spPr/>
    </dgm:pt>
    <dgm:pt modelId="{3E4E8CC0-7CD8-49AD-8025-39F429497E8F}" type="pres">
      <dgm:prSet presAssocID="{29628DFB-6570-485D-9774-C3702FF2FD8C}" presName="vertFour" presStyleCnt="0">
        <dgm:presLayoutVars>
          <dgm:chPref val="3"/>
        </dgm:presLayoutVars>
      </dgm:prSet>
      <dgm:spPr/>
    </dgm:pt>
    <dgm:pt modelId="{14A3EF28-1BE5-410D-889E-3A65F5BD7D3A}" type="pres">
      <dgm:prSet presAssocID="{29628DFB-6570-485D-9774-C3702FF2FD8C}" presName="txFour" presStyleLbl="node4" presStyleIdx="4" presStyleCnt="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4AF7F15-06AC-43DD-9845-09E239BEBC75}" type="pres">
      <dgm:prSet presAssocID="{29628DFB-6570-485D-9774-C3702FF2FD8C}" presName="parTransFour" presStyleCnt="0"/>
      <dgm:spPr/>
    </dgm:pt>
    <dgm:pt modelId="{9225403B-5A98-43FE-8FDA-77FF8EB82E86}" type="pres">
      <dgm:prSet presAssocID="{29628DFB-6570-485D-9774-C3702FF2FD8C}" presName="horzFour" presStyleCnt="0"/>
      <dgm:spPr/>
    </dgm:pt>
    <dgm:pt modelId="{48D895E9-DDB9-4153-AC7E-A561C9AAFCBB}" type="pres">
      <dgm:prSet presAssocID="{88B5156D-F751-43CB-B73F-0F301E82DBF2}" presName="vertFour" presStyleCnt="0">
        <dgm:presLayoutVars>
          <dgm:chPref val="3"/>
        </dgm:presLayoutVars>
      </dgm:prSet>
      <dgm:spPr/>
    </dgm:pt>
    <dgm:pt modelId="{483E99CB-1982-4B37-865B-EBC25E541A45}" type="pres">
      <dgm:prSet presAssocID="{88B5156D-F751-43CB-B73F-0F301E82DBF2}" presName="txFour" presStyleLbl="node4" presStyleIdx="5" presStyleCnt="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FFE747B-95F2-4DA2-96AB-1BFCB00E68E5}" type="pres">
      <dgm:prSet presAssocID="{88B5156D-F751-43CB-B73F-0F301E82DBF2}" presName="parTransFour" presStyleCnt="0"/>
      <dgm:spPr/>
    </dgm:pt>
    <dgm:pt modelId="{A43627E7-0251-482F-8FAA-E7514A37EA96}" type="pres">
      <dgm:prSet presAssocID="{88B5156D-F751-43CB-B73F-0F301E82DBF2}" presName="horzFour" presStyleCnt="0"/>
      <dgm:spPr/>
    </dgm:pt>
    <dgm:pt modelId="{7000057E-4A04-4905-8B7E-09D9AE5B3BE5}" type="pres">
      <dgm:prSet presAssocID="{38B788D4-163B-4AF8-8B55-4E7CA28AFBA0}" presName="vertFour" presStyleCnt="0">
        <dgm:presLayoutVars>
          <dgm:chPref val="3"/>
        </dgm:presLayoutVars>
      </dgm:prSet>
      <dgm:spPr/>
    </dgm:pt>
    <dgm:pt modelId="{F9DD0644-FBB0-45FC-BED6-B788C7D64F5F}" type="pres">
      <dgm:prSet presAssocID="{38B788D4-163B-4AF8-8B55-4E7CA28AFBA0}" presName="txFour" presStyleLbl="node4" presStyleIdx="6" presStyleCnt="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E127769-B537-46BB-B650-3C209AB13E3A}" type="pres">
      <dgm:prSet presAssocID="{38B788D4-163B-4AF8-8B55-4E7CA28AFBA0}" presName="horzFour" presStyleCnt="0"/>
      <dgm:spPr/>
    </dgm:pt>
  </dgm:ptLst>
  <dgm:cxnLst>
    <dgm:cxn modelId="{278D8ACD-C15E-46E0-AA6C-43C40D4F52B7}" type="presOf" srcId="{782F42A7-2A2E-4ED0-87C6-976FC910F752}" destId="{37686478-6D1C-460D-8362-BD7EEF041F5A}" srcOrd="0" destOrd="0" presId="urn:microsoft.com/office/officeart/2005/8/layout/hierarchy4"/>
    <dgm:cxn modelId="{C3BDF0F5-A67E-4366-9152-22D1E1F5F3F3}" type="presOf" srcId="{491FC868-62D4-4027-8973-10E685D55D50}" destId="{10519E77-469D-4738-A010-01C13E0838F1}" srcOrd="0" destOrd="0" presId="urn:microsoft.com/office/officeart/2005/8/layout/hierarchy4"/>
    <dgm:cxn modelId="{7A07F24C-E007-4A7D-B7D0-2B84786E1AB5}" srcId="{EA15F219-EFA0-4C45-BDBA-AF0FD302059C}" destId="{491FC868-62D4-4027-8973-10E685D55D50}" srcOrd="0" destOrd="0" parTransId="{69F60474-E77D-4D38-9192-6C39674736E5}" sibTransId="{86BE6E07-58BA-4AFD-93A9-41BBA54C35A5}"/>
    <dgm:cxn modelId="{8095B0B7-D151-4EC5-977B-82B9382278DC}" srcId="{0EFA19DB-0AE6-4C8C-B5D0-4FF607678852}" destId="{E6AC63FB-CF03-4C54-8870-4D6AB0D63E03}" srcOrd="0" destOrd="0" parTransId="{888EEC65-B061-40D8-A379-D60DBD3F900C}" sibTransId="{1F4C8FE9-268D-46FF-B917-AD12E582DCE5}"/>
    <dgm:cxn modelId="{D6142ADF-7AD6-4166-97E3-E2D12D180C18}" type="presOf" srcId="{0EFA19DB-0AE6-4C8C-B5D0-4FF607678852}" destId="{7054D5FF-2197-4323-B255-7B73DCF77D65}" srcOrd="0" destOrd="0" presId="urn:microsoft.com/office/officeart/2005/8/layout/hierarchy4"/>
    <dgm:cxn modelId="{AA4A10E9-03BD-4EC3-8904-A1ABFE553B6B}" type="presOf" srcId="{03AFC0F7-72F1-4E0A-AD99-0B5083779E38}" destId="{8F6B27E6-268E-4C31-A244-FEAE72BD4345}" srcOrd="0" destOrd="0" presId="urn:microsoft.com/office/officeart/2005/8/layout/hierarchy4"/>
    <dgm:cxn modelId="{EFB396A7-E8C0-4B81-B1ED-83932F7DF285}" srcId="{B7A5F774-02F1-4C3D-9C69-92C6BBD3E2F0}" destId="{D88C4369-D209-44E3-AADA-B22FC4A1D0C1}" srcOrd="0" destOrd="0" parTransId="{93A7B72F-071D-4E63-8670-C79EFC2D8326}" sibTransId="{48CFD365-6C77-4344-B09C-D5AFDA34876C}"/>
    <dgm:cxn modelId="{5A83775B-06EB-44AD-B219-E5BEF1E12109}" type="presOf" srcId="{2586B686-589B-4A7D-A5A7-44B717AC0101}" destId="{3CAEF60D-EBE9-4D83-97F7-4BD7BED6E2E4}" srcOrd="0" destOrd="0" presId="urn:microsoft.com/office/officeart/2005/8/layout/hierarchy4"/>
    <dgm:cxn modelId="{D15F6154-49B2-4E30-AD1D-A7F6546833C3}" type="presOf" srcId="{E6AC63FB-CF03-4C54-8870-4D6AB0D63E03}" destId="{53195CA9-C8AF-4FB8-958C-23E05AAF7369}" srcOrd="0" destOrd="0" presId="urn:microsoft.com/office/officeart/2005/8/layout/hierarchy4"/>
    <dgm:cxn modelId="{B2936CC7-78A0-44C9-A776-B1FEB7D4F089}" type="presOf" srcId="{38B788D4-163B-4AF8-8B55-4E7CA28AFBA0}" destId="{F9DD0644-FBB0-45FC-BED6-B788C7D64F5F}" srcOrd="0" destOrd="0" presId="urn:microsoft.com/office/officeart/2005/8/layout/hierarchy4"/>
    <dgm:cxn modelId="{C9A4752E-86EE-4B83-ABCE-CCC20AF94723}" srcId="{2586B686-589B-4A7D-A5A7-44B717AC0101}" destId="{16681E4B-D832-4E78-9AD6-F9DE04191C2A}" srcOrd="0" destOrd="0" parTransId="{D7623CF8-DD93-4839-9D83-EC671DB28662}" sibTransId="{E2682A17-A55E-4E23-BBD1-3C6325A75B85}"/>
    <dgm:cxn modelId="{EACA76AF-2AC2-445C-9ABC-FAC22E04057F}" type="presOf" srcId="{E622C9CD-5DB2-449A-B66C-361635BC4193}" destId="{F8A20C64-E4CB-4DDA-9430-4BBC5A768DC9}" srcOrd="0" destOrd="0" presId="urn:microsoft.com/office/officeart/2005/8/layout/hierarchy4"/>
    <dgm:cxn modelId="{676139E9-C180-4A35-B1FE-1218D4D79E1B}" srcId="{E622C9CD-5DB2-449A-B66C-361635BC4193}" destId="{9A0F5586-D5ED-432B-A100-A7BDE582804E}" srcOrd="0" destOrd="0" parTransId="{E3222AA5-EA9C-4648-A82F-81FEEFD925DB}" sibTransId="{C425DD6A-1113-4FCE-9FD5-CF7FDAEEB717}"/>
    <dgm:cxn modelId="{BD99A077-3C76-4942-87EA-05FBFB789FAD}" type="presOf" srcId="{88B5156D-F751-43CB-B73F-0F301E82DBF2}" destId="{483E99CB-1982-4B37-865B-EBC25E541A45}" srcOrd="0" destOrd="0" presId="urn:microsoft.com/office/officeart/2005/8/layout/hierarchy4"/>
    <dgm:cxn modelId="{807A4FBF-52B7-46B0-96B7-A3A06B3E4F47}" srcId="{D88C4369-D209-44E3-AADA-B22FC4A1D0C1}" destId="{EA15F219-EFA0-4C45-BDBA-AF0FD302059C}" srcOrd="1" destOrd="0" parTransId="{96C2A8F2-DC20-49AA-8FA8-1ECB5CB3DC5C}" sibTransId="{9F1ACAD2-0705-4A9D-9F07-BF7199E255E2}"/>
    <dgm:cxn modelId="{F55FBE3C-E294-451F-B13E-E8985D7F374D}" type="presOf" srcId="{D88C4369-D209-44E3-AADA-B22FC4A1D0C1}" destId="{FD806AE8-5654-4E5F-8824-DAFF7232244D}" srcOrd="0" destOrd="0" presId="urn:microsoft.com/office/officeart/2005/8/layout/hierarchy4"/>
    <dgm:cxn modelId="{DD14F242-E229-4403-A2C4-A451C7C438D5}" type="presOf" srcId="{EA15F219-EFA0-4C45-BDBA-AF0FD302059C}" destId="{822C54BD-BCBD-49F6-B106-21FF107F177B}" srcOrd="0" destOrd="0" presId="urn:microsoft.com/office/officeart/2005/8/layout/hierarchy4"/>
    <dgm:cxn modelId="{6B0E9AC3-A6D5-4115-BBD3-C8A5D33987E4}" srcId="{D88C4369-D209-44E3-AADA-B22FC4A1D0C1}" destId="{2586B686-589B-4A7D-A5A7-44B717AC0101}" srcOrd="2" destOrd="0" parTransId="{2F1350FB-D4E2-40D9-B093-C409088D5E9D}" sibTransId="{B2A87BB0-7ED6-4902-A6E0-82656A01ECF8}"/>
    <dgm:cxn modelId="{AD3D312A-809E-44BB-B0E7-710FC4147DDA}" srcId="{491FC868-62D4-4027-8973-10E685D55D50}" destId="{782F42A7-2A2E-4ED0-87C6-976FC910F752}" srcOrd="0" destOrd="0" parTransId="{ABA4362B-B41B-4A87-80ED-E5109902573E}" sibTransId="{98726EB0-49CF-4F4C-B3CC-D7FD0BB42C51}"/>
    <dgm:cxn modelId="{4C2A16D4-393A-490F-A022-626F8B2BC469}" srcId="{D88C4369-D209-44E3-AADA-B22FC4A1D0C1}" destId="{0EFA19DB-0AE6-4C8C-B5D0-4FF607678852}" srcOrd="0" destOrd="0" parTransId="{F9873D58-E688-43B2-B9B5-AE5DE491F8B0}" sibTransId="{E8567017-305A-47CA-91D5-527EAA884A24}"/>
    <dgm:cxn modelId="{FC95FEE6-31B3-44A8-A0A6-4BA86173A006}" srcId="{16681E4B-D832-4E78-9AD6-F9DE04191C2A}" destId="{E622C9CD-5DB2-449A-B66C-361635BC4193}" srcOrd="0" destOrd="0" parTransId="{1A4C6FE3-852F-4DB9-8429-E87D2E47A0B3}" sibTransId="{4496E5AF-A44A-4577-8B8B-35FBEB8855DE}"/>
    <dgm:cxn modelId="{9C6D2E67-EE5D-4CBB-B9B7-EE4D58787BA9}" srcId="{29628DFB-6570-485D-9774-C3702FF2FD8C}" destId="{88B5156D-F751-43CB-B73F-0F301E82DBF2}" srcOrd="0" destOrd="0" parTransId="{60B76158-1C85-4F44-929C-6F6554052725}" sibTransId="{169FCF11-7D3A-4BD3-9EC2-2CCFB87DC4B1}"/>
    <dgm:cxn modelId="{B38069A1-FE1A-4643-B5B2-160DA1C5503E}" srcId="{9A0F5586-D5ED-432B-A100-A7BDE582804E}" destId="{03AFC0F7-72F1-4E0A-AD99-0B5083779E38}" srcOrd="0" destOrd="0" parTransId="{83BD442B-DE05-4777-9038-E15B8DD92524}" sibTransId="{9ABD9176-A2A5-48A8-9A50-09278E0D2EBF}"/>
    <dgm:cxn modelId="{CDD18CB7-B799-4584-BB1B-E6937FEBEA5A}" type="presOf" srcId="{29628DFB-6570-485D-9774-C3702FF2FD8C}" destId="{14A3EF28-1BE5-410D-889E-3A65F5BD7D3A}" srcOrd="0" destOrd="0" presId="urn:microsoft.com/office/officeart/2005/8/layout/hierarchy4"/>
    <dgm:cxn modelId="{48BB9F46-D767-4C1F-A434-62249BD780D1}" type="presOf" srcId="{B7A5F774-02F1-4C3D-9C69-92C6BBD3E2F0}" destId="{885F0B27-4123-4358-A40A-8ADBDC435F56}" srcOrd="0" destOrd="0" presId="urn:microsoft.com/office/officeart/2005/8/layout/hierarchy4"/>
    <dgm:cxn modelId="{B7690D2D-E0DC-438C-B145-1AF8A5B2188E}" type="presOf" srcId="{9A0F5586-D5ED-432B-A100-A7BDE582804E}" destId="{BB923546-6E09-488D-A0BB-78C6ECB51FBB}" srcOrd="0" destOrd="0" presId="urn:microsoft.com/office/officeart/2005/8/layout/hierarchy4"/>
    <dgm:cxn modelId="{60693C3D-FA30-4603-B4D3-297C0E937147}" srcId="{03AFC0F7-72F1-4E0A-AD99-0B5083779E38}" destId="{29628DFB-6570-485D-9774-C3702FF2FD8C}" srcOrd="0" destOrd="0" parTransId="{D7673763-E867-44B1-B410-A6FCCE019164}" sibTransId="{DFA98EAB-8ACC-4B38-B871-6CE9D33F4508}"/>
    <dgm:cxn modelId="{3264090A-91F1-4AB2-81C9-8EC18378DA50}" srcId="{88B5156D-F751-43CB-B73F-0F301E82DBF2}" destId="{38B788D4-163B-4AF8-8B55-4E7CA28AFBA0}" srcOrd="0" destOrd="0" parTransId="{2641619B-4775-4F47-B348-0CE41EA31C7B}" sibTransId="{B22A6FD9-CEDB-497A-B4BA-BDAF89EF7739}"/>
    <dgm:cxn modelId="{F9613E2C-4303-41BA-BA30-DB1B8FDE79A0}" type="presOf" srcId="{16681E4B-D832-4E78-9AD6-F9DE04191C2A}" destId="{9B98E980-9633-4222-A9EE-0F7FDA5D0F07}" srcOrd="0" destOrd="0" presId="urn:microsoft.com/office/officeart/2005/8/layout/hierarchy4"/>
    <dgm:cxn modelId="{30528949-A2B2-4315-BF46-21556E1AD683}" type="presParOf" srcId="{885F0B27-4123-4358-A40A-8ADBDC435F56}" destId="{1FB0930C-D968-4D48-83FA-D79FE1372857}" srcOrd="0" destOrd="0" presId="urn:microsoft.com/office/officeart/2005/8/layout/hierarchy4"/>
    <dgm:cxn modelId="{79160708-B54E-4CC2-8E92-DAED926AE049}" type="presParOf" srcId="{1FB0930C-D968-4D48-83FA-D79FE1372857}" destId="{FD806AE8-5654-4E5F-8824-DAFF7232244D}" srcOrd="0" destOrd="0" presId="urn:microsoft.com/office/officeart/2005/8/layout/hierarchy4"/>
    <dgm:cxn modelId="{2978B2C7-4C89-436C-B003-21836A105944}" type="presParOf" srcId="{1FB0930C-D968-4D48-83FA-D79FE1372857}" destId="{5DC25E27-0346-4F59-A068-B453F5018085}" srcOrd="1" destOrd="0" presId="urn:microsoft.com/office/officeart/2005/8/layout/hierarchy4"/>
    <dgm:cxn modelId="{E23BD02A-FB3F-4DF7-8469-E2BD94A5827E}" type="presParOf" srcId="{1FB0930C-D968-4D48-83FA-D79FE1372857}" destId="{2DD59D76-DF6E-4717-AE24-5F515C857B96}" srcOrd="2" destOrd="0" presId="urn:microsoft.com/office/officeart/2005/8/layout/hierarchy4"/>
    <dgm:cxn modelId="{2AB78213-74F9-4109-9435-B6216EEA610B}" type="presParOf" srcId="{2DD59D76-DF6E-4717-AE24-5F515C857B96}" destId="{4A9F8DF5-239D-41DA-B4BC-B13D8BE5A747}" srcOrd="0" destOrd="0" presId="urn:microsoft.com/office/officeart/2005/8/layout/hierarchy4"/>
    <dgm:cxn modelId="{C6D7C672-EE38-4AC6-A1C5-4937E7525863}" type="presParOf" srcId="{4A9F8DF5-239D-41DA-B4BC-B13D8BE5A747}" destId="{7054D5FF-2197-4323-B255-7B73DCF77D65}" srcOrd="0" destOrd="0" presId="urn:microsoft.com/office/officeart/2005/8/layout/hierarchy4"/>
    <dgm:cxn modelId="{9B85977C-78EE-45FB-9B15-BE5C5875ECCC}" type="presParOf" srcId="{4A9F8DF5-239D-41DA-B4BC-B13D8BE5A747}" destId="{964B4FA8-189C-4372-A6AC-8988A3C9E399}" srcOrd="1" destOrd="0" presId="urn:microsoft.com/office/officeart/2005/8/layout/hierarchy4"/>
    <dgm:cxn modelId="{CA10AF0E-B75B-4FE3-BAF1-948A87F3D75B}" type="presParOf" srcId="{4A9F8DF5-239D-41DA-B4BC-B13D8BE5A747}" destId="{E4C678FA-4D04-418B-95BC-4D51EB463ECF}" srcOrd="2" destOrd="0" presId="urn:microsoft.com/office/officeart/2005/8/layout/hierarchy4"/>
    <dgm:cxn modelId="{0E513474-6AE1-4F87-BEC7-DEB3F9C95DDA}" type="presParOf" srcId="{E4C678FA-4D04-418B-95BC-4D51EB463ECF}" destId="{44175B74-8DED-47DA-8AFE-500FD92E6DE0}" srcOrd="0" destOrd="0" presId="urn:microsoft.com/office/officeart/2005/8/layout/hierarchy4"/>
    <dgm:cxn modelId="{92B69249-BF93-495F-ACBD-CE717E8CB76C}" type="presParOf" srcId="{44175B74-8DED-47DA-8AFE-500FD92E6DE0}" destId="{53195CA9-C8AF-4FB8-958C-23E05AAF7369}" srcOrd="0" destOrd="0" presId="urn:microsoft.com/office/officeart/2005/8/layout/hierarchy4"/>
    <dgm:cxn modelId="{215DD708-6871-4595-A586-51142E22E9C6}" type="presParOf" srcId="{44175B74-8DED-47DA-8AFE-500FD92E6DE0}" destId="{E4E531F7-CEC7-4ABC-8E2E-ED3AAD445E66}" srcOrd="1" destOrd="0" presId="urn:microsoft.com/office/officeart/2005/8/layout/hierarchy4"/>
    <dgm:cxn modelId="{8A84D3CB-2287-4E89-99E4-4A01531D97EE}" type="presParOf" srcId="{2DD59D76-DF6E-4717-AE24-5F515C857B96}" destId="{4E424668-66A6-4BBD-9B0D-1EE604219269}" srcOrd="1" destOrd="0" presId="urn:microsoft.com/office/officeart/2005/8/layout/hierarchy4"/>
    <dgm:cxn modelId="{5D41FFF4-C586-4A8F-8C8F-499C9ED9992D}" type="presParOf" srcId="{2DD59D76-DF6E-4717-AE24-5F515C857B96}" destId="{41C33F30-D10D-47CC-A121-3F708A36746C}" srcOrd="2" destOrd="0" presId="urn:microsoft.com/office/officeart/2005/8/layout/hierarchy4"/>
    <dgm:cxn modelId="{E0655A2C-85A9-4E21-AB02-F540EA239EE2}" type="presParOf" srcId="{41C33F30-D10D-47CC-A121-3F708A36746C}" destId="{822C54BD-BCBD-49F6-B106-21FF107F177B}" srcOrd="0" destOrd="0" presId="urn:microsoft.com/office/officeart/2005/8/layout/hierarchy4"/>
    <dgm:cxn modelId="{8A4C7D1A-20D2-4AC8-8857-CB6767E85790}" type="presParOf" srcId="{41C33F30-D10D-47CC-A121-3F708A36746C}" destId="{4CFAA7AC-5886-44AE-BEB2-339653525A7C}" srcOrd="1" destOrd="0" presId="urn:microsoft.com/office/officeart/2005/8/layout/hierarchy4"/>
    <dgm:cxn modelId="{37931C54-0683-48EB-BB36-77FF73DDEC08}" type="presParOf" srcId="{41C33F30-D10D-47CC-A121-3F708A36746C}" destId="{F910308D-95F9-4E8B-AFAE-F811924443C6}" srcOrd="2" destOrd="0" presId="urn:microsoft.com/office/officeart/2005/8/layout/hierarchy4"/>
    <dgm:cxn modelId="{53AFE6D0-E6A9-40F7-BF61-4A2F8174D96B}" type="presParOf" srcId="{F910308D-95F9-4E8B-AFAE-F811924443C6}" destId="{8B97F11D-EE8C-40A3-B386-1A8A2C3C936E}" srcOrd="0" destOrd="0" presId="urn:microsoft.com/office/officeart/2005/8/layout/hierarchy4"/>
    <dgm:cxn modelId="{49A3A2E6-1DA6-47D9-A34D-A0E522FF0416}" type="presParOf" srcId="{8B97F11D-EE8C-40A3-B386-1A8A2C3C936E}" destId="{10519E77-469D-4738-A010-01C13E0838F1}" srcOrd="0" destOrd="0" presId="urn:microsoft.com/office/officeart/2005/8/layout/hierarchy4"/>
    <dgm:cxn modelId="{A9127F02-06EE-4265-82DB-DF6841EB1BCA}" type="presParOf" srcId="{8B97F11D-EE8C-40A3-B386-1A8A2C3C936E}" destId="{FFAE8E4F-CDDB-4D79-9F35-F73335388A2C}" srcOrd="1" destOrd="0" presId="urn:microsoft.com/office/officeart/2005/8/layout/hierarchy4"/>
    <dgm:cxn modelId="{D9481D09-D935-41C5-8C86-0DA07851954D}" type="presParOf" srcId="{8B97F11D-EE8C-40A3-B386-1A8A2C3C936E}" destId="{5C345C24-D372-4FD0-BB31-A0CB89CF5934}" srcOrd="2" destOrd="0" presId="urn:microsoft.com/office/officeart/2005/8/layout/hierarchy4"/>
    <dgm:cxn modelId="{7F637915-C9E0-46EA-A290-1A2530540C9F}" type="presParOf" srcId="{5C345C24-D372-4FD0-BB31-A0CB89CF5934}" destId="{DFB5C452-F48E-44FC-ADD9-2C54B40A7160}" srcOrd="0" destOrd="0" presId="urn:microsoft.com/office/officeart/2005/8/layout/hierarchy4"/>
    <dgm:cxn modelId="{C5F7E040-330B-463C-87F0-56500209D34C}" type="presParOf" srcId="{DFB5C452-F48E-44FC-ADD9-2C54B40A7160}" destId="{37686478-6D1C-460D-8362-BD7EEF041F5A}" srcOrd="0" destOrd="0" presId="urn:microsoft.com/office/officeart/2005/8/layout/hierarchy4"/>
    <dgm:cxn modelId="{EA11064E-47A0-450A-BD4D-5C38F9B480D2}" type="presParOf" srcId="{DFB5C452-F48E-44FC-ADD9-2C54B40A7160}" destId="{C905FC59-D643-49AC-931E-C7AD9D3A0051}" srcOrd="1" destOrd="0" presId="urn:microsoft.com/office/officeart/2005/8/layout/hierarchy4"/>
    <dgm:cxn modelId="{744E7537-3CB5-4E00-99B6-0A5F53C8B611}" type="presParOf" srcId="{2DD59D76-DF6E-4717-AE24-5F515C857B96}" destId="{DD6D349E-78EF-46E6-87CE-29A240B9134E}" srcOrd="3" destOrd="0" presId="urn:microsoft.com/office/officeart/2005/8/layout/hierarchy4"/>
    <dgm:cxn modelId="{C1ECF075-D89B-446F-8A07-2E07A3358A0E}" type="presParOf" srcId="{2DD59D76-DF6E-4717-AE24-5F515C857B96}" destId="{CFAD2158-271B-4AC8-940E-48D187D4B359}" srcOrd="4" destOrd="0" presId="urn:microsoft.com/office/officeart/2005/8/layout/hierarchy4"/>
    <dgm:cxn modelId="{A0D35F78-02CA-4BE9-8A90-42576456EA08}" type="presParOf" srcId="{CFAD2158-271B-4AC8-940E-48D187D4B359}" destId="{3CAEF60D-EBE9-4D83-97F7-4BD7BED6E2E4}" srcOrd="0" destOrd="0" presId="urn:microsoft.com/office/officeart/2005/8/layout/hierarchy4"/>
    <dgm:cxn modelId="{F6A22067-B122-4BFF-8694-02B138B663E2}" type="presParOf" srcId="{CFAD2158-271B-4AC8-940E-48D187D4B359}" destId="{BF3D535A-EE06-47CB-B902-9E178D78711B}" srcOrd="1" destOrd="0" presId="urn:microsoft.com/office/officeart/2005/8/layout/hierarchy4"/>
    <dgm:cxn modelId="{4D417C0B-0B1E-48D0-BCD8-0A963416B9B8}" type="presParOf" srcId="{CFAD2158-271B-4AC8-940E-48D187D4B359}" destId="{21D256A4-16BF-46E7-8E29-68A2C9DF50AE}" srcOrd="2" destOrd="0" presId="urn:microsoft.com/office/officeart/2005/8/layout/hierarchy4"/>
    <dgm:cxn modelId="{5302C221-701C-403A-B5C2-61EDE8CCD54C}" type="presParOf" srcId="{21D256A4-16BF-46E7-8E29-68A2C9DF50AE}" destId="{6808581E-93A2-4980-A691-B7F83D8A0006}" srcOrd="0" destOrd="0" presId="urn:microsoft.com/office/officeart/2005/8/layout/hierarchy4"/>
    <dgm:cxn modelId="{EB4203C9-B0C4-4EB3-AB9A-52902B387150}" type="presParOf" srcId="{6808581E-93A2-4980-A691-B7F83D8A0006}" destId="{9B98E980-9633-4222-A9EE-0F7FDA5D0F07}" srcOrd="0" destOrd="0" presId="urn:microsoft.com/office/officeart/2005/8/layout/hierarchy4"/>
    <dgm:cxn modelId="{35AC9DFB-C143-42AC-840B-703D21D19FE3}" type="presParOf" srcId="{6808581E-93A2-4980-A691-B7F83D8A0006}" destId="{7B122A41-D109-42AD-8305-0A323C10F87B}" srcOrd="1" destOrd="0" presId="urn:microsoft.com/office/officeart/2005/8/layout/hierarchy4"/>
    <dgm:cxn modelId="{BE08343A-2985-48BA-A29D-F1B59B10BFEA}" type="presParOf" srcId="{6808581E-93A2-4980-A691-B7F83D8A0006}" destId="{1F2697E3-DB21-45F3-828B-B144BFABC179}" srcOrd="2" destOrd="0" presId="urn:microsoft.com/office/officeart/2005/8/layout/hierarchy4"/>
    <dgm:cxn modelId="{3B5F07D4-B35D-4007-B8FA-AACA51097CA4}" type="presParOf" srcId="{1F2697E3-DB21-45F3-828B-B144BFABC179}" destId="{C88F7430-2945-43AD-A8B5-B7E72F0760AD}" srcOrd="0" destOrd="0" presId="urn:microsoft.com/office/officeart/2005/8/layout/hierarchy4"/>
    <dgm:cxn modelId="{56995E1C-7CCF-44F1-879A-9AC4E30398D5}" type="presParOf" srcId="{C88F7430-2945-43AD-A8B5-B7E72F0760AD}" destId="{F8A20C64-E4CB-4DDA-9430-4BBC5A768DC9}" srcOrd="0" destOrd="0" presId="urn:microsoft.com/office/officeart/2005/8/layout/hierarchy4"/>
    <dgm:cxn modelId="{DD018A88-27CF-453B-B5EE-6C21BF0850F5}" type="presParOf" srcId="{C88F7430-2945-43AD-A8B5-B7E72F0760AD}" destId="{7797B67C-791F-4CC6-88D1-D1C235F2D3F5}" srcOrd="1" destOrd="0" presId="urn:microsoft.com/office/officeart/2005/8/layout/hierarchy4"/>
    <dgm:cxn modelId="{665D988A-8DCD-435B-AE0C-7E1BCD88AC80}" type="presParOf" srcId="{C88F7430-2945-43AD-A8B5-B7E72F0760AD}" destId="{A9FDB6B2-8D80-4C84-9687-E8EFF6172DC0}" srcOrd="2" destOrd="0" presId="urn:microsoft.com/office/officeart/2005/8/layout/hierarchy4"/>
    <dgm:cxn modelId="{F90B34EB-97EC-443E-9D13-207904673F46}" type="presParOf" srcId="{A9FDB6B2-8D80-4C84-9687-E8EFF6172DC0}" destId="{F0B4C404-EE38-4693-80A1-FF04A7B9783E}" srcOrd="0" destOrd="0" presId="urn:microsoft.com/office/officeart/2005/8/layout/hierarchy4"/>
    <dgm:cxn modelId="{D078CFD1-4A8F-4708-98A9-1181A42BA11A}" type="presParOf" srcId="{F0B4C404-EE38-4693-80A1-FF04A7B9783E}" destId="{BB923546-6E09-488D-A0BB-78C6ECB51FBB}" srcOrd="0" destOrd="0" presId="urn:microsoft.com/office/officeart/2005/8/layout/hierarchy4"/>
    <dgm:cxn modelId="{175A0AAE-4973-4AB5-A234-926C0674DEEA}" type="presParOf" srcId="{F0B4C404-EE38-4693-80A1-FF04A7B9783E}" destId="{959DB2AA-F422-4582-A6D0-07352DA578E9}" srcOrd="1" destOrd="0" presId="urn:microsoft.com/office/officeart/2005/8/layout/hierarchy4"/>
    <dgm:cxn modelId="{E29B9B80-3613-494D-9C6A-DBCAD69CA231}" type="presParOf" srcId="{F0B4C404-EE38-4693-80A1-FF04A7B9783E}" destId="{43CAA72B-9EFC-47E1-A7CA-17737C4387C4}" srcOrd="2" destOrd="0" presId="urn:microsoft.com/office/officeart/2005/8/layout/hierarchy4"/>
    <dgm:cxn modelId="{BBD07406-90FF-46C8-B773-06B0A277B354}" type="presParOf" srcId="{43CAA72B-9EFC-47E1-A7CA-17737C4387C4}" destId="{B6403484-1739-403C-AB6F-CEC3A882DE63}" srcOrd="0" destOrd="0" presId="urn:microsoft.com/office/officeart/2005/8/layout/hierarchy4"/>
    <dgm:cxn modelId="{2193A589-1A5F-454C-99F8-21FFB5CF310B}" type="presParOf" srcId="{B6403484-1739-403C-AB6F-CEC3A882DE63}" destId="{8F6B27E6-268E-4C31-A244-FEAE72BD4345}" srcOrd="0" destOrd="0" presId="urn:microsoft.com/office/officeart/2005/8/layout/hierarchy4"/>
    <dgm:cxn modelId="{4F3DED22-A722-4DD9-85FF-08D3CF3863AA}" type="presParOf" srcId="{B6403484-1739-403C-AB6F-CEC3A882DE63}" destId="{0DCFE3EF-E9C0-41A8-BB13-4130C4F2E644}" srcOrd="1" destOrd="0" presId="urn:microsoft.com/office/officeart/2005/8/layout/hierarchy4"/>
    <dgm:cxn modelId="{C86CA3D3-9337-4E1D-925E-02D67B14C7DA}" type="presParOf" srcId="{B6403484-1739-403C-AB6F-CEC3A882DE63}" destId="{27427605-635D-454D-8DA5-4B6F1BC22BDD}" srcOrd="2" destOrd="0" presId="urn:microsoft.com/office/officeart/2005/8/layout/hierarchy4"/>
    <dgm:cxn modelId="{4DE15133-2196-4297-B6CA-2B3C374A88C9}" type="presParOf" srcId="{27427605-635D-454D-8DA5-4B6F1BC22BDD}" destId="{3E4E8CC0-7CD8-49AD-8025-39F429497E8F}" srcOrd="0" destOrd="0" presId="urn:microsoft.com/office/officeart/2005/8/layout/hierarchy4"/>
    <dgm:cxn modelId="{8424652E-B3C0-4619-9ED0-328CAE2449CA}" type="presParOf" srcId="{3E4E8CC0-7CD8-49AD-8025-39F429497E8F}" destId="{14A3EF28-1BE5-410D-889E-3A65F5BD7D3A}" srcOrd="0" destOrd="0" presId="urn:microsoft.com/office/officeart/2005/8/layout/hierarchy4"/>
    <dgm:cxn modelId="{BBDB5722-000B-485B-B461-FD4D532A1253}" type="presParOf" srcId="{3E4E8CC0-7CD8-49AD-8025-39F429497E8F}" destId="{E4AF7F15-06AC-43DD-9845-09E239BEBC75}" srcOrd="1" destOrd="0" presId="urn:microsoft.com/office/officeart/2005/8/layout/hierarchy4"/>
    <dgm:cxn modelId="{F7285F16-9DAE-40BF-80C8-FBA7EC92B45C}" type="presParOf" srcId="{3E4E8CC0-7CD8-49AD-8025-39F429497E8F}" destId="{9225403B-5A98-43FE-8FDA-77FF8EB82E86}" srcOrd="2" destOrd="0" presId="urn:microsoft.com/office/officeart/2005/8/layout/hierarchy4"/>
    <dgm:cxn modelId="{2AB34BB1-1658-4461-9D85-64C29EDEA845}" type="presParOf" srcId="{9225403B-5A98-43FE-8FDA-77FF8EB82E86}" destId="{48D895E9-DDB9-4153-AC7E-A561C9AAFCBB}" srcOrd="0" destOrd="0" presId="urn:microsoft.com/office/officeart/2005/8/layout/hierarchy4"/>
    <dgm:cxn modelId="{4DBCEC4C-ECDC-4011-A5DB-AD0E3338BAB2}" type="presParOf" srcId="{48D895E9-DDB9-4153-AC7E-A561C9AAFCBB}" destId="{483E99CB-1982-4B37-865B-EBC25E541A45}" srcOrd="0" destOrd="0" presId="urn:microsoft.com/office/officeart/2005/8/layout/hierarchy4"/>
    <dgm:cxn modelId="{EC98F709-B6D3-486D-8CE7-8CA8744FB31F}" type="presParOf" srcId="{48D895E9-DDB9-4153-AC7E-A561C9AAFCBB}" destId="{4FFE747B-95F2-4DA2-96AB-1BFCB00E68E5}" srcOrd="1" destOrd="0" presId="urn:microsoft.com/office/officeart/2005/8/layout/hierarchy4"/>
    <dgm:cxn modelId="{7F3E0468-A044-4C4C-97D6-C4DA05E08C86}" type="presParOf" srcId="{48D895E9-DDB9-4153-AC7E-A561C9AAFCBB}" destId="{A43627E7-0251-482F-8FAA-E7514A37EA96}" srcOrd="2" destOrd="0" presId="urn:microsoft.com/office/officeart/2005/8/layout/hierarchy4"/>
    <dgm:cxn modelId="{6EB55E41-0D95-45A7-865D-3F3F8D231C9C}" type="presParOf" srcId="{A43627E7-0251-482F-8FAA-E7514A37EA96}" destId="{7000057E-4A04-4905-8B7E-09D9AE5B3BE5}" srcOrd="0" destOrd="0" presId="urn:microsoft.com/office/officeart/2005/8/layout/hierarchy4"/>
    <dgm:cxn modelId="{3108A467-FF07-4EC5-96AE-1FF594DD9129}" type="presParOf" srcId="{7000057E-4A04-4905-8B7E-09D9AE5B3BE5}" destId="{F9DD0644-FBB0-45FC-BED6-B788C7D64F5F}" srcOrd="0" destOrd="0" presId="urn:microsoft.com/office/officeart/2005/8/layout/hierarchy4"/>
    <dgm:cxn modelId="{D35005A5-C3FB-4108-A59A-3D889D4C0FF8}" type="presParOf" srcId="{7000057E-4A04-4905-8B7E-09D9AE5B3BE5}" destId="{1E127769-B537-46BB-B650-3C209AB13E3A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E9D96AE-9C5A-493D-A8A3-EAAFF1FC055F}" type="doc">
      <dgm:prSet loTypeId="urn:microsoft.com/office/officeart/2008/layout/Lin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PE"/>
        </a:p>
      </dgm:t>
    </dgm:pt>
    <dgm:pt modelId="{7C9DA631-8E51-4486-B86A-E29E1AC637ED}">
      <dgm:prSet phldrT="[Texto]" custT="1"/>
      <dgm:spPr/>
      <dgm:t>
        <a:bodyPr/>
        <a:lstStyle/>
        <a:p>
          <a:r>
            <a:rPr lang="es-PE" sz="1800" b="1" dirty="0" smtClean="0"/>
            <a:t>Requisitos</a:t>
          </a:r>
          <a:endParaRPr lang="es-PE" sz="1800" b="1" dirty="0"/>
        </a:p>
      </dgm:t>
    </dgm:pt>
    <dgm:pt modelId="{2FBA8BF4-5EAD-4000-AAE8-1989325A5AB0}" type="parTrans" cxnId="{C8DDB437-FD21-4CEB-82F8-10E113DBD334}">
      <dgm:prSet/>
      <dgm:spPr/>
      <dgm:t>
        <a:bodyPr/>
        <a:lstStyle/>
        <a:p>
          <a:endParaRPr lang="es-PE"/>
        </a:p>
      </dgm:t>
    </dgm:pt>
    <dgm:pt modelId="{92E05171-BCB4-4F91-80C7-7F91AE7590C5}" type="sibTrans" cxnId="{C8DDB437-FD21-4CEB-82F8-10E113DBD334}">
      <dgm:prSet/>
      <dgm:spPr/>
      <dgm:t>
        <a:bodyPr/>
        <a:lstStyle/>
        <a:p>
          <a:endParaRPr lang="es-PE"/>
        </a:p>
      </dgm:t>
    </dgm:pt>
    <dgm:pt modelId="{FAC7D96B-D5D6-40C9-844D-9984F46BEBBF}">
      <dgm:prSet phldrT="[Texto]" custT="1"/>
      <dgm:spPr/>
      <dgm:t>
        <a:bodyPr/>
        <a:lstStyle/>
        <a:p>
          <a:r>
            <a:rPr lang="es-PE" sz="1800" dirty="0" smtClean="0"/>
            <a:t>Persona Natural o Jurídica</a:t>
          </a:r>
          <a:endParaRPr lang="es-PE" sz="1800" dirty="0"/>
        </a:p>
      </dgm:t>
    </dgm:pt>
    <dgm:pt modelId="{E2252CBB-85BA-4BD1-8E4D-4FB0E6627E37}" type="parTrans" cxnId="{40396C39-2A91-4059-A88E-928ECD642F56}">
      <dgm:prSet/>
      <dgm:spPr/>
      <dgm:t>
        <a:bodyPr/>
        <a:lstStyle/>
        <a:p>
          <a:endParaRPr lang="es-PE"/>
        </a:p>
      </dgm:t>
    </dgm:pt>
    <dgm:pt modelId="{D735A1BE-A7A2-41DA-BBBE-88B99BD3CA7C}" type="sibTrans" cxnId="{40396C39-2A91-4059-A88E-928ECD642F56}">
      <dgm:prSet/>
      <dgm:spPr/>
      <dgm:t>
        <a:bodyPr/>
        <a:lstStyle/>
        <a:p>
          <a:endParaRPr lang="es-PE"/>
        </a:p>
      </dgm:t>
    </dgm:pt>
    <dgm:pt modelId="{2BEF433E-AC01-4363-85E9-E78F4B4EA5DD}">
      <dgm:prSet phldrT="[Texto]" custT="1"/>
      <dgm:spPr/>
      <dgm:t>
        <a:bodyPr/>
        <a:lstStyle/>
        <a:p>
          <a:r>
            <a:rPr lang="es-PE" sz="1800" dirty="0" smtClean="0"/>
            <a:t>Constituida en el país</a:t>
          </a:r>
          <a:endParaRPr lang="es-PE" sz="1800" dirty="0"/>
        </a:p>
      </dgm:t>
    </dgm:pt>
    <dgm:pt modelId="{5273C747-F2B0-47E2-8AE2-AF348BA43544}" type="parTrans" cxnId="{2B81B985-5770-4DE3-B811-C7698B313477}">
      <dgm:prSet/>
      <dgm:spPr/>
      <dgm:t>
        <a:bodyPr/>
        <a:lstStyle/>
        <a:p>
          <a:endParaRPr lang="es-PE"/>
        </a:p>
      </dgm:t>
    </dgm:pt>
    <dgm:pt modelId="{F04F0219-3314-4964-996C-67B923E6D74C}" type="sibTrans" cxnId="{2B81B985-5770-4DE3-B811-C7698B313477}">
      <dgm:prSet/>
      <dgm:spPr/>
      <dgm:t>
        <a:bodyPr/>
        <a:lstStyle/>
        <a:p>
          <a:endParaRPr lang="es-PE"/>
        </a:p>
      </dgm:t>
    </dgm:pt>
    <dgm:pt modelId="{5B0789CE-93CF-451C-AB1D-74ACE5233646}">
      <dgm:prSet phldrT="[Texto]" custT="1"/>
      <dgm:spPr/>
      <dgm:t>
        <a:bodyPr/>
        <a:lstStyle/>
        <a:p>
          <a:r>
            <a:rPr lang="es-PE" sz="1800" dirty="0" smtClean="0"/>
            <a:t>Capital de Origen nacional o extranjero</a:t>
          </a:r>
        </a:p>
      </dgm:t>
    </dgm:pt>
    <dgm:pt modelId="{237EF454-5088-42B8-A157-12DC1D2EA871}" type="parTrans" cxnId="{44391987-8CF3-4E3A-8D38-995536BA7A07}">
      <dgm:prSet/>
      <dgm:spPr/>
      <dgm:t>
        <a:bodyPr/>
        <a:lstStyle/>
        <a:p>
          <a:endParaRPr lang="es-PE"/>
        </a:p>
      </dgm:t>
    </dgm:pt>
    <dgm:pt modelId="{D9851411-A029-47DF-8097-3FC86A412760}" type="sibTrans" cxnId="{44391987-8CF3-4E3A-8D38-995536BA7A07}">
      <dgm:prSet/>
      <dgm:spPr/>
      <dgm:t>
        <a:bodyPr/>
        <a:lstStyle/>
        <a:p>
          <a:endParaRPr lang="es-PE"/>
        </a:p>
      </dgm:t>
    </dgm:pt>
    <dgm:pt modelId="{59B8813C-1387-49B0-9DEC-10C89D3C9B7B}">
      <dgm:prSet phldrT="[Texto]" custT="1"/>
      <dgm:spPr/>
      <dgm:t>
        <a:bodyPr/>
        <a:lstStyle/>
        <a:p>
          <a:r>
            <a:rPr lang="es-PE" sz="1800" dirty="0" smtClean="0"/>
            <a:t>Permiso de Operación de la DGTA (exceptuado por 3 años)</a:t>
          </a:r>
        </a:p>
      </dgm:t>
    </dgm:pt>
    <dgm:pt modelId="{DB6BFD99-38EE-460F-80A6-D7932EAACA61}" type="parTrans" cxnId="{FC9613A6-D5BB-4A4B-BB67-56537115500D}">
      <dgm:prSet/>
      <dgm:spPr/>
      <dgm:t>
        <a:bodyPr/>
        <a:lstStyle/>
        <a:p>
          <a:endParaRPr lang="es-PE"/>
        </a:p>
      </dgm:t>
    </dgm:pt>
    <dgm:pt modelId="{06611CC7-A21A-4961-8BF9-164B4B15C1B6}" type="sibTrans" cxnId="{FC9613A6-D5BB-4A4B-BB67-56537115500D}">
      <dgm:prSet/>
      <dgm:spPr/>
      <dgm:t>
        <a:bodyPr/>
        <a:lstStyle/>
        <a:p>
          <a:endParaRPr lang="es-PE"/>
        </a:p>
      </dgm:t>
    </dgm:pt>
    <dgm:pt modelId="{8247D523-C437-46E3-9EBB-D56CF52C6FC1}" type="pres">
      <dgm:prSet presAssocID="{8E9D96AE-9C5A-493D-A8A3-EAAFF1FC055F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s-PE"/>
        </a:p>
      </dgm:t>
    </dgm:pt>
    <dgm:pt modelId="{B4D1D49C-C249-49E4-9980-5C59AE023110}" type="pres">
      <dgm:prSet presAssocID="{7C9DA631-8E51-4486-B86A-E29E1AC637ED}" presName="thickLine" presStyleLbl="alignNode1" presStyleIdx="0" presStyleCnt="1"/>
      <dgm:spPr/>
    </dgm:pt>
    <dgm:pt modelId="{4FAF5755-E47E-42EA-B672-E93839B6C06A}" type="pres">
      <dgm:prSet presAssocID="{7C9DA631-8E51-4486-B86A-E29E1AC637ED}" presName="horz1" presStyleCnt="0"/>
      <dgm:spPr/>
    </dgm:pt>
    <dgm:pt modelId="{69244D41-5998-42FC-989E-5144B4AB7BE3}" type="pres">
      <dgm:prSet presAssocID="{7C9DA631-8E51-4486-B86A-E29E1AC637ED}" presName="tx1" presStyleLbl="revTx" presStyleIdx="0" presStyleCnt="5" custScaleX="187643"/>
      <dgm:spPr/>
      <dgm:t>
        <a:bodyPr/>
        <a:lstStyle/>
        <a:p>
          <a:endParaRPr lang="es-PE"/>
        </a:p>
      </dgm:t>
    </dgm:pt>
    <dgm:pt modelId="{610EE9C7-BC6C-4F8F-86A9-26E437389BEA}" type="pres">
      <dgm:prSet presAssocID="{7C9DA631-8E51-4486-B86A-E29E1AC637ED}" presName="vert1" presStyleCnt="0"/>
      <dgm:spPr/>
    </dgm:pt>
    <dgm:pt modelId="{09A17FF7-742E-49B2-8478-DB111EBE1BA4}" type="pres">
      <dgm:prSet presAssocID="{FAC7D96B-D5D6-40C9-844D-9984F46BEBBF}" presName="vertSpace2a" presStyleCnt="0"/>
      <dgm:spPr/>
    </dgm:pt>
    <dgm:pt modelId="{6608A87E-B393-4C29-A8DD-8832234F63A4}" type="pres">
      <dgm:prSet presAssocID="{FAC7D96B-D5D6-40C9-844D-9984F46BEBBF}" presName="horz2" presStyleCnt="0"/>
      <dgm:spPr/>
    </dgm:pt>
    <dgm:pt modelId="{7749CB5E-CA1F-409E-8641-7F2A61641C90}" type="pres">
      <dgm:prSet presAssocID="{FAC7D96B-D5D6-40C9-844D-9984F46BEBBF}" presName="horzSpace2" presStyleCnt="0"/>
      <dgm:spPr/>
    </dgm:pt>
    <dgm:pt modelId="{91B960CE-3394-4EAC-9179-EA209DF1F62B}" type="pres">
      <dgm:prSet presAssocID="{FAC7D96B-D5D6-40C9-844D-9984F46BEBBF}" presName="tx2" presStyleLbl="revTx" presStyleIdx="1" presStyleCnt="5"/>
      <dgm:spPr/>
      <dgm:t>
        <a:bodyPr/>
        <a:lstStyle/>
        <a:p>
          <a:endParaRPr lang="es-PE"/>
        </a:p>
      </dgm:t>
    </dgm:pt>
    <dgm:pt modelId="{162F33BF-8BAA-4159-AD51-C4784EFDB9EA}" type="pres">
      <dgm:prSet presAssocID="{FAC7D96B-D5D6-40C9-844D-9984F46BEBBF}" presName="vert2" presStyleCnt="0"/>
      <dgm:spPr/>
    </dgm:pt>
    <dgm:pt modelId="{8B6A8876-EF27-41AC-AE74-15C914D66BAE}" type="pres">
      <dgm:prSet presAssocID="{FAC7D96B-D5D6-40C9-844D-9984F46BEBBF}" presName="thinLine2b" presStyleLbl="callout" presStyleIdx="0" presStyleCnt="4"/>
      <dgm:spPr/>
    </dgm:pt>
    <dgm:pt modelId="{B5E976C1-88B3-4EC6-8EF3-B20450F4826E}" type="pres">
      <dgm:prSet presAssocID="{FAC7D96B-D5D6-40C9-844D-9984F46BEBBF}" presName="vertSpace2b" presStyleCnt="0"/>
      <dgm:spPr/>
    </dgm:pt>
    <dgm:pt modelId="{A4FA8A22-6244-4A04-B93F-9FA23CCD320E}" type="pres">
      <dgm:prSet presAssocID="{2BEF433E-AC01-4363-85E9-E78F4B4EA5DD}" presName="horz2" presStyleCnt="0"/>
      <dgm:spPr/>
    </dgm:pt>
    <dgm:pt modelId="{D55ADEF7-0BEB-434C-8BC4-2701A6C9C7FC}" type="pres">
      <dgm:prSet presAssocID="{2BEF433E-AC01-4363-85E9-E78F4B4EA5DD}" presName="horzSpace2" presStyleCnt="0"/>
      <dgm:spPr/>
    </dgm:pt>
    <dgm:pt modelId="{AFFF0262-5CD8-4F33-A381-7916E56C92AA}" type="pres">
      <dgm:prSet presAssocID="{2BEF433E-AC01-4363-85E9-E78F4B4EA5DD}" presName="tx2" presStyleLbl="revTx" presStyleIdx="2" presStyleCnt="5"/>
      <dgm:spPr/>
      <dgm:t>
        <a:bodyPr/>
        <a:lstStyle/>
        <a:p>
          <a:endParaRPr lang="es-PE"/>
        </a:p>
      </dgm:t>
    </dgm:pt>
    <dgm:pt modelId="{E6D69670-1658-44DA-9B88-00F94D288868}" type="pres">
      <dgm:prSet presAssocID="{2BEF433E-AC01-4363-85E9-E78F4B4EA5DD}" presName="vert2" presStyleCnt="0"/>
      <dgm:spPr/>
    </dgm:pt>
    <dgm:pt modelId="{C3AA6D49-3745-4D3F-8CD5-62DD41FD2EFE}" type="pres">
      <dgm:prSet presAssocID="{2BEF433E-AC01-4363-85E9-E78F4B4EA5DD}" presName="thinLine2b" presStyleLbl="callout" presStyleIdx="1" presStyleCnt="4"/>
      <dgm:spPr/>
    </dgm:pt>
    <dgm:pt modelId="{C331FFCF-93E6-4602-8E02-E0030F360F96}" type="pres">
      <dgm:prSet presAssocID="{2BEF433E-AC01-4363-85E9-E78F4B4EA5DD}" presName="vertSpace2b" presStyleCnt="0"/>
      <dgm:spPr/>
    </dgm:pt>
    <dgm:pt modelId="{F38CB6E8-570D-4191-93FF-941FCED4808A}" type="pres">
      <dgm:prSet presAssocID="{5B0789CE-93CF-451C-AB1D-74ACE5233646}" presName="horz2" presStyleCnt="0"/>
      <dgm:spPr/>
    </dgm:pt>
    <dgm:pt modelId="{2163119B-C51A-45C5-B933-B6C38903D792}" type="pres">
      <dgm:prSet presAssocID="{5B0789CE-93CF-451C-AB1D-74ACE5233646}" presName="horzSpace2" presStyleCnt="0"/>
      <dgm:spPr/>
    </dgm:pt>
    <dgm:pt modelId="{337CB81D-B4DC-4816-AC2A-B5A524511726}" type="pres">
      <dgm:prSet presAssocID="{5B0789CE-93CF-451C-AB1D-74ACE5233646}" presName="tx2" presStyleLbl="revTx" presStyleIdx="3" presStyleCnt="5"/>
      <dgm:spPr/>
      <dgm:t>
        <a:bodyPr/>
        <a:lstStyle/>
        <a:p>
          <a:endParaRPr lang="es-PE"/>
        </a:p>
      </dgm:t>
    </dgm:pt>
    <dgm:pt modelId="{4F23A3A9-FED2-4F9C-B9A5-9071D301F174}" type="pres">
      <dgm:prSet presAssocID="{5B0789CE-93CF-451C-AB1D-74ACE5233646}" presName="vert2" presStyleCnt="0"/>
      <dgm:spPr/>
    </dgm:pt>
    <dgm:pt modelId="{37501CD9-636C-43BE-8002-1C0F39BD28B1}" type="pres">
      <dgm:prSet presAssocID="{5B0789CE-93CF-451C-AB1D-74ACE5233646}" presName="thinLine2b" presStyleLbl="callout" presStyleIdx="2" presStyleCnt="4"/>
      <dgm:spPr/>
    </dgm:pt>
    <dgm:pt modelId="{DFFBC3D1-94A3-47B5-AE74-62DBCDC6593E}" type="pres">
      <dgm:prSet presAssocID="{5B0789CE-93CF-451C-AB1D-74ACE5233646}" presName="vertSpace2b" presStyleCnt="0"/>
      <dgm:spPr/>
    </dgm:pt>
    <dgm:pt modelId="{67831EAC-CA29-4803-8C4D-1A4A6E0D61AC}" type="pres">
      <dgm:prSet presAssocID="{59B8813C-1387-49B0-9DEC-10C89D3C9B7B}" presName="horz2" presStyleCnt="0"/>
      <dgm:spPr/>
    </dgm:pt>
    <dgm:pt modelId="{53EF848E-380B-4E68-8FF8-C889C66AC4F1}" type="pres">
      <dgm:prSet presAssocID="{59B8813C-1387-49B0-9DEC-10C89D3C9B7B}" presName="horzSpace2" presStyleCnt="0"/>
      <dgm:spPr/>
    </dgm:pt>
    <dgm:pt modelId="{37C26747-E9DF-4045-A958-2BDBC3157B25}" type="pres">
      <dgm:prSet presAssocID="{59B8813C-1387-49B0-9DEC-10C89D3C9B7B}" presName="tx2" presStyleLbl="revTx" presStyleIdx="4" presStyleCnt="5"/>
      <dgm:spPr/>
      <dgm:t>
        <a:bodyPr/>
        <a:lstStyle/>
        <a:p>
          <a:endParaRPr lang="es-PE"/>
        </a:p>
      </dgm:t>
    </dgm:pt>
    <dgm:pt modelId="{E792EDA9-8BD8-42B4-A3A4-140BBB17FB49}" type="pres">
      <dgm:prSet presAssocID="{59B8813C-1387-49B0-9DEC-10C89D3C9B7B}" presName="vert2" presStyleCnt="0"/>
      <dgm:spPr/>
    </dgm:pt>
    <dgm:pt modelId="{548C53F6-57C6-4979-9678-58BEB42081C0}" type="pres">
      <dgm:prSet presAssocID="{59B8813C-1387-49B0-9DEC-10C89D3C9B7B}" presName="thinLine2b" presStyleLbl="callout" presStyleIdx="3" presStyleCnt="4"/>
      <dgm:spPr/>
    </dgm:pt>
    <dgm:pt modelId="{EC5C2FB9-863A-4C58-8979-AB4FAECAE876}" type="pres">
      <dgm:prSet presAssocID="{59B8813C-1387-49B0-9DEC-10C89D3C9B7B}" presName="vertSpace2b" presStyleCnt="0"/>
      <dgm:spPr/>
    </dgm:pt>
  </dgm:ptLst>
  <dgm:cxnLst>
    <dgm:cxn modelId="{44391987-8CF3-4E3A-8D38-995536BA7A07}" srcId="{7C9DA631-8E51-4486-B86A-E29E1AC637ED}" destId="{5B0789CE-93CF-451C-AB1D-74ACE5233646}" srcOrd="2" destOrd="0" parTransId="{237EF454-5088-42B8-A157-12DC1D2EA871}" sibTransId="{D9851411-A029-47DF-8097-3FC86A412760}"/>
    <dgm:cxn modelId="{6355D643-E55C-481C-B7A4-052F0FF15C39}" type="presOf" srcId="{2BEF433E-AC01-4363-85E9-E78F4B4EA5DD}" destId="{AFFF0262-5CD8-4F33-A381-7916E56C92AA}" srcOrd="0" destOrd="0" presId="urn:microsoft.com/office/officeart/2008/layout/LinedList"/>
    <dgm:cxn modelId="{EDBE84AD-A891-4686-9710-4FCBA5D4CC37}" type="presOf" srcId="{59B8813C-1387-49B0-9DEC-10C89D3C9B7B}" destId="{37C26747-E9DF-4045-A958-2BDBC3157B25}" srcOrd="0" destOrd="0" presId="urn:microsoft.com/office/officeart/2008/layout/LinedList"/>
    <dgm:cxn modelId="{FC9613A6-D5BB-4A4B-BB67-56537115500D}" srcId="{7C9DA631-8E51-4486-B86A-E29E1AC637ED}" destId="{59B8813C-1387-49B0-9DEC-10C89D3C9B7B}" srcOrd="3" destOrd="0" parTransId="{DB6BFD99-38EE-460F-80A6-D7932EAACA61}" sibTransId="{06611CC7-A21A-4961-8BF9-164B4B15C1B6}"/>
    <dgm:cxn modelId="{2B81B985-5770-4DE3-B811-C7698B313477}" srcId="{7C9DA631-8E51-4486-B86A-E29E1AC637ED}" destId="{2BEF433E-AC01-4363-85E9-E78F4B4EA5DD}" srcOrd="1" destOrd="0" parTransId="{5273C747-F2B0-47E2-8AE2-AF348BA43544}" sibTransId="{F04F0219-3314-4964-996C-67B923E6D74C}"/>
    <dgm:cxn modelId="{C8DDB437-FD21-4CEB-82F8-10E113DBD334}" srcId="{8E9D96AE-9C5A-493D-A8A3-EAAFF1FC055F}" destId="{7C9DA631-8E51-4486-B86A-E29E1AC637ED}" srcOrd="0" destOrd="0" parTransId="{2FBA8BF4-5EAD-4000-AAE8-1989325A5AB0}" sibTransId="{92E05171-BCB4-4F91-80C7-7F91AE7590C5}"/>
    <dgm:cxn modelId="{1EE5D3C4-6678-4C37-9974-A3492ACF168A}" type="presOf" srcId="{7C9DA631-8E51-4486-B86A-E29E1AC637ED}" destId="{69244D41-5998-42FC-989E-5144B4AB7BE3}" srcOrd="0" destOrd="0" presId="urn:microsoft.com/office/officeart/2008/layout/LinedList"/>
    <dgm:cxn modelId="{58CCB223-6291-4C09-8933-A6DE18AAAF1E}" type="presOf" srcId="{5B0789CE-93CF-451C-AB1D-74ACE5233646}" destId="{337CB81D-B4DC-4816-AC2A-B5A524511726}" srcOrd="0" destOrd="0" presId="urn:microsoft.com/office/officeart/2008/layout/LinedList"/>
    <dgm:cxn modelId="{D4742DF7-0966-4329-9A00-4B71C21C073D}" type="presOf" srcId="{FAC7D96B-D5D6-40C9-844D-9984F46BEBBF}" destId="{91B960CE-3394-4EAC-9179-EA209DF1F62B}" srcOrd="0" destOrd="0" presId="urn:microsoft.com/office/officeart/2008/layout/LinedList"/>
    <dgm:cxn modelId="{4A28F2DD-ECD3-4C89-8155-247BCE8501F1}" type="presOf" srcId="{8E9D96AE-9C5A-493D-A8A3-EAAFF1FC055F}" destId="{8247D523-C437-46E3-9EBB-D56CF52C6FC1}" srcOrd="0" destOrd="0" presId="urn:microsoft.com/office/officeart/2008/layout/LinedList"/>
    <dgm:cxn modelId="{40396C39-2A91-4059-A88E-928ECD642F56}" srcId="{7C9DA631-8E51-4486-B86A-E29E1AC637ED}" destId="{FAC7D96B-D5D6-40C9-844D-9984F46BEBBF}" srcOrd="0" destOrd="0" parTransId="{E2252CBB-85BA-4BD1-8E4D-4FB0E6627E37}" sibTransId="{D735A1BE-A7A2-41DA-BBBE-88B99BD3CA7C}"/>
    <dgm:cxn modelId="{5B9F3116-AB2C-4D07-B522-8D493FD4AF7E}" type="presParOf" srcId="{8247D523-C437-46E3-9EBB-D56CF52C6FC1}" destId="{B4D1D49C-C249-49E4-9980-5C59AE023110}" srcOrd="0" destOrd="0" presId="urn:microsoft.com/office/officeart/2008/layout/LinedList"/>
    <dgm:cxn modelId="{21849254-D64C-48FA-ACC8-854F59995E63}" type="presParOf" srcId="{8247D523-C437-46E3-9EBB-D56CF52C6FC1}" destId="{4FAF5755-E47E-42EA-B672-E93839B6C06A}" srcOrd="1" destOrd="0" presId="urn:microsoft.com/office/officeart/2008/layout/LinedList"/>
    <dgm:cxn modelId="{67F3D5E1-AB35-4D24-8F7B-9C1D031CCD0B}" type="presParOf" srcId="{4FAF5755-E47E-42EA-B672-E93839B6C06A}" destId="{69244D41-5998-42FC-989E-5144B4AB7BE3}" srcOrd="0" destOrd="0" presId="urn:microsoft.com/office/officeart/2008/layout/LinedList"/>
    <dgm:cxn modelId="{71044626-151C-4714-B061-79150E0C8204}" type="presParOf" srcId="{4FAF5755-E47E-42EA-B672-E93839B6C06A}" destId="{610EE9C7-BC6C-4F8F-86A9-26E437389BEA}" srcOrd="1" destOrd="0" presId="urn:microsoft.com/office/officeart/2008/layout/LinedList"/>
    <dgm:cxn modelId="{0200B4BA-5EB0-4ABF-8E34-6C76A2CA6D8A}" type="presParOf" srcId="{610EE9C7-BC6C-4F8F-86A9-26E437389BEA}" destId="{09A17FF7-742E-49B2-8478-DB111EBE1BA4}" srcOrd="0" destOrd="0" presId="urn:microsoft.com/office/officeart/2008/layout/LinedList"/>
    <dgm:cxn modelId="{96000B09-A1C4-48F1-B2BE-105055A9A522}" type="presParOf" srcId="{610EE9C7-BC6C-4F8F-86A9-26E437389BEA}" destId="{6608A87E-B393-4C29-A8DD-8832234F63A4}" srcOrd="1" destOrd="0" presId="urn:microsoft.com/office/officeart/2008/layout/LinedList"/>
    <dgm:cxn modelId="{FDAC962C-8A5A-429E-A30E-84E0ED744D20}" type="presParOf" srcId="{6608A87E-B393-4C29-A8DD-8832234F63A4}" destId="{7749CB5E-CA1F-409E-8641-7F2A61641C90}" srcOrd="0" destOrd="0" presId="urn:microsoft.com/office/officeart/2008/layout/LinedList"/>
    <dgm:cxn modelId="{131B3A78-5AB3-478C-A508-9D6A1284C87E}" type="presParOf" srcId="{6608A87E-B393-4C29-A8DD-8832234F63A4}" destId="{91B960CE-3394-4EAC-9179-EA209DF1F62B}" srcOrd="1" destOrd="0" presId="urn:microsoft.com/office/officeart/2008/layout/LinedList"/>
    <dgm:cxn modelId="{4EEB1C37-4E2D-418B-8EA0-417F19F0F9CA}" type="presParOf" srcId="{6608A87E-B393-4C29-A8DD-8832234F63A4}" destId="{162F33BF-8BAA-4159-AD51-C4784EFDB9EA}" srcOrd="2" destOrd="0" presId="urn:microsoft.com/office/officeart/2008/layout/LinedList"/>
    <dgm:cxn modelId="{C25ADC6F-A5BD-4AF4-A0A9-02C1BF09EB1E}" type="presParOf" srcId="{610EE9C7-BC6C-4F8F-86A9-26E437389BEA}" destId="{8B6A8876-EF27-41AC-AE74-15C914D66BAE}" srcOrd="2" destOrd="0" presId="urn:microsoft.com/office/officeart/2008/layout/LinedList"/>
    <dgm:cxn modelId="{888B9E94-67AD-484B-AEDF-90E72386F448}" type="presParOf" srcId="{610EE9C7-BC6C-4F8F-86A9-26E437389BEA}" destId="{B5E976C1-88B3-4EC6-8EF3-B20450F4826E}" srcOrd="3" destOrd="0" presId="urn:microsoft.com/office/officeart/2008/layout/LinedList"/>
    <dgm:cxn modelId="{59685A9F-52E6-4F98-8257-55B78520DB7B}" type="presParOf" srcId="{610EE9C7-BC6C-4F8F-86A9-26E437389BEA}" destId="{A4FA8A22-6244-4A04-B93F-9FA23CCD320E}" srcOrd="4" destOrd="0" presId="urn:microsoft.com/office/officeart/2008/layout/LinedList"/>
    <dgm:cxn modelId="{046871D6-B47C-422D-8C22-1CB819FA535B}" type="presParOf" srcId="{A4FA8A22-6244-4A04-B93F-9FA23CCD320E}" destId="{D55ADEF7-0BEB-434C-8BC4-2701A6C9C7FC}" srcOrd="0" destOrd="0" presId="urn:microsoft.com/office/officeart/2008/layout/LinedList"/>
    <dgm:cxn modelId="{9461EF8C-D8D2-40DE-80BC-DD83C3DE7CB5}" type="presParOf" srcId="{A4FA8A22-6244-4A04-B93F-9FA23CCD320E}" destId="{AFFF0262-5CD8-4F33-A381-7916E56C92AA}" srcOrd="1" destOrd="0" presId="urn:microsoft.com/office/officeart/2008/layout/LinedList"/>
    <dgm:cxn modelId="{162E9DC2-DA35-49E9-86D0-1CF8FCD4D535}" type="presParOf" srcId="{A4FA8A22-6244-4A04-B93F-9FA23CCD320E}" destId="{E6D69670-1658-44DA-9B88-00F94D288868}" srcOrd="2" destOrd="0" presId="urn:microsoft.com/office/officeart/2008/layout/LinedList"/>
    <dgm:cxn modelId="{69585945-333E-45C1-A52B-8AB16A59F5C8}" type="presParOf" srcId="{610EE9C7-BC6C-4F8F-86A9-26E437389BEA}" destId="{C3AA6D49-3745-4D3F-8CD5-62DD41FD2EFE}" srcOrd="5" destOrd="0" presId="urn:microsoft.com/office/officeart/2008/layout/LinedList"/>
    <dgm:cxn modelId="{B941DC0E-76A8-4D2C-B3DE-3CFBB4C796A2}" type="presParOf" srcId="{610EE9C7-BC6C-4F8F-86A9-26E437389BEA}" destId="{C331FFCF-93E6-4602-8E02-E0030F360F96}" srcOrd="6" destOrd="0" presId="urn:microsoft.com/office/officeart/2008/layout/LinedList"/>
    <dgm:cxn modelId="{AC820EB6-2811-4019-85BF-8A0BD1E616A4}" type="presParOf" srcId="{610EE9C7-BC6C-4F8F-86A9-26E437389BEA}" destId="{F38CB6E8-570D-4191-93FF-941FCED4808A}" srcOrd="7" destOrd="0" presId="urn:microsoft.com/office/officeart/2008/layout/LinedList"/>
    <dgm:cxn modelId="{B8D1D0C3-EF32-404B-BDAA-BB61A5892400}" type="presParOf" srcId="{F38CB6E8-570D-4191-93FF-941FCED4808A}" destId="{2163119B-C51A-45C5-B933-B6C38903D792}" srcOrd="0" destOrd="0" presId="urn:microsoft.com/office/officeart/2008/layout/LinedList"/>
    <dgm:cxn modelId="{C23E14A9-8A98-428D-8572-260B9C47F46F}" type="presParOf" srcId="{F38CB6E8-570D-4191-93FF-941FCED4808A}" destId="{337CB81D-B4DC-4816-AC2A-B5A524511726}" srcOrd="1" destOrd="0" presId="urn:microsoft.com/office/officeart/2008/layout/LinedList"/>
    <dgm:cxn modelId="{763C89CB-69E9-459A-B218-53806076FD84}" type="presParOf" srcId="{F38CB6E8-570D-4191-93FF-941FCED4808A}" destId="{4F23A3A9-FED2-4F9C-B9A5-9071D301F174}" srcOrd="2" destOrd="0" presId="urn:microsoft.com/office/officeart/2008/layout/LinedList"/>
    <dgm:cxn modelId="{7AC5F771-DDC3-4C71-A126-8939CF48E553}" type="presParOf" srcId="{610EE9C7-BC6C-4F8F-86A9-26E437389BEA}" destId="{37501CD9-636C-43BE-8002-1C0F39BD28B1}" srcOrd="8" destOrd="0" presId="urn:microsoft.com/office/officeart/2008/layout/LinedList"/>
    <dgm:cxn modelId="{DBEF1C51-B000-42B2-A9CF-7AC5434D13B8}" type="presParOf" srcId="{610EE9C7-BC6C-4F8F-86A9-26E437389BEA}" destId="{DFFBC3D1-94A3-47B5-AE74-62DBCDC6593E}" srcOrd="9" destOrd="0" presId="urn:microsoft.com/office/officeart/2008/layout/LinedList"/>
    <dgm:cxn modelId="{AC345D29-BF42-49D9-B222-F737A3B4E374}" type="presParOf" srcId="{610EE9C7-BC6C-4F8F-86A9-26E437389BEA}" destId="{67831EAC-CA29-4803-8C4D-1A4A6E0D61AC}" srcOrd="10" destOrd="0" presId="urn:microsoft.com/office/officeart/2008/layout/LinedList"/>
    <dgm:cxn modelId="{F65AD1A5-1326-4A00-9B02-C1905234FFE6}" type="presParOf" srcId="{67831EAC-CA29-4803-8C4D-1A4A6E0D61AC}" destId="{53EF848E-380B-4E68-8FF8-C889C66AC4F1}" srcOrd="0" destOrd="0" presId="urn:microsoft.com/office/officeart/2008/layout/LinedList"/>
    <dgm:cxn modelId="{11366220-83E4-45B5-9A00-7DBA493D5C2C}" type="presParOf" srcId="{67831EAC-CA29-4803-8C4D-1A4A6E0D61AC}" destId="{37C26747-E9DF-4045-A958-2BDBC3157B25}" srcOrd="1" destOrd="0" presId="urn:microsoft.com/office/officeart/2008/layout/LinedList"/>
    <dgm:cxn modelId="{21DCD59E-9493-4970-84B0-DEFED631A939}" type="presParOf" srcId="{67831EAC-CA29-4803-8C4D-1A4A6E0D61AC}" destId="{E792EDA9-8BD8-42B4-A3A4-140BBB17FB49}" srcOrd="2" destOrd="0" presId="urn:microsoft.com/office/officeart/2008/layout/LinedList"/>
    <dgm:cxn modelId="{BE4D3316-92E0-4ADA-A885-6BBFBCC900C0}" type="presParOf" srcId="{610EE9C7-BC6C-4F8F-86A9-26E437389BEA}" destId="{548C53F6-57C6-4979-9678-58BEB42081C0}" srcOrd="11" destOrd="0" presId="urn:microsoft.com/office/officeart/2008/layout/LinedList"/>
    <dgm:cxn modelId="{58A03888-C36D-400A-8B20-E13604783310}" type="presParOf" srcId="{610EE9C7-BC6C-4F8F-86A9-26E437389BEA}" destId="{EC5C2FB9-863A-4C58-8979-AB4FAECAE876}" srcOrd="12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3928799-1BAA-42DC-917E-280D4FC98B9E}" type="doc">
      <dgm:prSet loTypeId="urn:microsoft.com/office/officeart/2005/8/layout/chevron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PE"/>
        </a:p>
      </dgm:t>
    </dgm:pt>
    <dgm:pt modelId="{372ECF1D-ABCC-401F-8422-70302EBC12AE}">
      <dgm:prSet phldrT="[Texto]"/>
      <dgm:spPr/>
      <dgm:t>
        <a:bodyPr/>
        <a:lstStyle/>
        <a:p>
          <a:r>
            <a:rPr lang="es-PE" dirty="0"/>
            <a:t>Aduanas</a:t>
          </a:r>
        </a:p>
      </dgm:t>
    </dgm:pt>
    <dgm:pt modelId="{83374852-5D6C-4C62-B568-EEDFE521A417}" type="parTrans" cxnId="{E030CD37-68B0-494E-9A2F-3AD9685EDBF1}">
      <dgm:prSet/>
      <dgm:spPr/>
      <dgm:t>
        <a:bodyPr/>
        <a:lstStyle/>
        <a:p>
          <a:endParaRPr lang="es-PE"/>
        </a:p>
      </dgm:t>
    </dgm:pt>
    <dgm:pt modelId="{7957A5DD-6B9A-48B9-8796-0E6278285471}" type="sibTrans" cxnId="{E030CD37-68B0-494E-9A2F-3AD9685EDBF1}">
      <dgm:prSet/>
      <dgm:spPr/>
      <dgm:t>
        <a:bodyPr/>
        <a:lstStyle/>
        <a:p>
          <a:endParaRPr lang="es-PE"/>
        </a:p>
      </dgm:t>
    </dgm:pt>
    <dgm:pt modelId="{2C1DF270-648F-4DA1-B545-DD1858E4A53B}">
      <dgm:prSet phldrT="[Texto]"/>
      <dgm:spPr/>
      <dgm:t>
        <a:bodyPr/>
        <a:lstStyle/>
        <a:p>
          <a:r>
            <a:rPr lang="es-PE" dirty="0"/>
            <a:t>Régimen aduanero especial </a:t>
          </a:r>
        </a:p>
      </dgm:t>
    </dgm:pt>
    <dgm:pt modelId="{C5AA106A-35A8-498C-A1BC-2007840F42F1}" type="parTrans" cxnId="{F10F9E5A-E871-46CC-A8F0-9C36DD6D3F05}">
      <dgm:prSet/>
      <dgm:spPr/>
      <dgm:t>
        <a:bodyPr/>
        <a:lstStyle/>
        <a:p>
          <a:endParaRPr lang="es-PE"/>
        </a:p>
      </dgm:t>
    </dgm:pt>
    <dgm:pt modelId="{73086475-6590-4742-B5C5-C67B995A0999}" type="sibTrans" cxnId="{F10F9E5A-E871-46CC-A8F0-9C36DD6D3F05}">
      <dgm:prSet/>
      <dgm:spPr/>
      <dgm:t>
        <a:bodyPr/>
        <a:lstStyle/>
        <a:p>
          <a:endParaRPr lang="es-PE"/>
        </a:p>
      </dgm:t>
    </dgm:pt>
    <dgm:pt modelId="{45650354-6969-4512-AAF8-02569EB6B8B5}">
      <dgm:prSet phldrT="[Texto]"/>
      <dgm:spPr/>
      <dgm:t>
        <a:bodyPr/>
        <a:lstStyle/>
        <a:p>
          <a:r>
            <a:rPr lang="es-PE" dirty="0"/>
            <a:t>Transporte</a:t>
          </a:r>
        </a:p>
      </dgm:t>
    </dgm:pt>
    <dgm:pt modelId="{045DB010-1FEA-492E-9CEB-6D8F7A801629}" type="parTrans" cxnId="{DDD6EEA2-CE3D-429F-B9AA-05FC58860B21}">
      <dgm:prSet/>
      <dgm:spPr/>
      <dgm:t>
        <a:bodyPr/>
        <a:lstStyle/>
        <a:p>
          <a:endParaRPr lang="es-PE"/>
        </a:p>
      </dgm:t>
    </dgm:pt>
    <dgm:pt modelId="{A374CDF6-D2A6-48FF-961F-494088C09531}" type="sibTrans" cxnId="{DDD6EEA2-CE3D-429F-B9AA-05FC58860B21}">
      <dgm:prSet/>
      <dgm:spPr/>
      <dgm:t>
        <a:bodyPr/>
        <a:lstStyle/>
        <a:p>
          <a:endParaRPr lang="es-PE"/>
        </a:p>
      </dgm:t>
    </dgm:pt>
    <dgm:pt modelId="{9E818AFB-0577-4A37-A6F5-05676159768F}">
      <dgm:prSet phldrT="[Texto]"/>
      <dgm:spPr/>
      <dgm:t>
        <a:bodyPr/>
        <a:lstStyle/>
        <a:p>
          <a:r>
            <a:rPr lang="es-PE" dirty="0"/>
            <a:t>Autorización</a:t>
          </a:r>
        </a:p>
      </dgm:t>
    </dgm:pt>
    <dgm:pt modelId="{5AD24D9A-14D5-45DF-8307-6C64F8F590AE}" type="parTrans" cxnId="{13947611-46E6-4A21-AA12-917B378EB769}">
      <dgm:prSet/>
      <dgm:spPr/>
      <dgm:t>
        <a:bodyPr/>
        <a:lstStyle/>
        <a:p>
          <a:endParaRPr lang="es-PE"/>
        </a:p>
      </dgm:t>
    </dgm:pt>
    <dgm:pt modelId="{EB3E0409-96DF-48A8-BAED-7071F9015167}" type="sibTrans" cxnId="{13947611-46E6-4A21-AA12-917B378EB769}">
      <dgm:prSet/>
      <dgm:spPr/>
      <dgm:t>
        <a:bodyPr/>
        <a:lstStyle/>
        <a:p>
          <a:endParaRPr lang="es-PE"/>
        </a:p>
      </dgm:t>
    </dgm:pt>
    <dgm:pt modelId="{3FD4D6C4-75DD-450A-948D-A90B54CB5C52}">
      <dgm:prSet phldrT="[Texto]"/>
      <dgm:spPr/>
      <dgm:t>
        <a:bodyPr/>
        <a:lstStyle/>
        <a:p>
          <a:r>
            <a:rPr lang="es-PE" dirty="0"/>
            <a:t>Infracciones y sanciones</a:t>
          </a:r>
        </a:p>
      </dgm:t>
    </dgm:pt>
    <dgm:pt modelId="{4EBCF0E1-B536-4728-9CC5-9E0523979348}" type="parTrans" cxnId="{92722A25-3C50-45CA-A1F3-D86CCCF98396}">
      <dgm:prSet/>
      <dgm:spPr/>
      <dgm:t>
        <a:bodyPr/>
        <a:lstStyle/>
        <a:p>
          <a:endParaRPr lang="es-PE"/>
        </a:p>
      </dgm:t>
    </dgm:pt>
    <dgm:pt modelId="{2DB6C408-087C-442F-B31C-A037B7C29EB2}" type="sibTrans" cxnId="{92722A25-3C50-45CA-A1F3-D86CCCF98396}">
      <dgm:prSet/>
      <dgm:spPr/>
      <dgm:t>
        <a:bodyPr/>
        <a:lstStyle/>
        <a:p>
          <a:endParaRPr lang="es-PE"/>
        </a:p>
      </dgm:t>
    </dgm:pt>
    <dgm:pt modelId="{F7559B82-5319-4CDA-8242-16F9DABC1783}">
      <dgm:prSet phldrT="[Texto]"/>
      <dgm:spPr/>
      <dgm:t>
        <a:bodyPr/>
        <a:lstStyle/>
        <a:p>
          <a:r>
            <a:rPr lang="es-PE" dirty="0"/>
            <a:t>Conceptos</a:t>
          </a:r>
        </a:p>
      </dgm:t>
    </dgm:pt>
    <dgm:pt modelId="{98E1DCAE-A78D-42E4-AC46-8ACD3195A7EC}" type="parTrans" cxnId="{8479DD0C-EB1B-4054-B73D-18192D8B7EEB}">
      <dgm:prSet/>
      <dgm:spPr/>
      <dgm:t>
        <a:bodyPr/>
        <a:lstStyle/>
        <a:p>
          <a:endParaRPr lang="es-PE"/>
        </a:p>
      </dgm:t>
    </dgm:pt>
    <dgm:pt modelId="{CCFA6F72-D8CF-4B13-88D2-136497139D5C}" type="sibTrans" cxnId="{8479DD0C-EB1B-4054-B73D-18192D8B7EEB}">
      <dgm:prSet/>
      <dgm:spPr/>
      <dgm:t>
        <a:bodyPr/>
        <a:lstStyle/>
        <a:p>
          <a:endParaRPr lang="es-PE"/>
        </a:p>
      </dgm:t>
    </dgm:pt>
    <dgm:pt modelId="{C7EBD449-BF8C-49FE-A8DC-694888DC6472}">
      <dgm:prSet phldrT="[Texto]"/>
      <dgm:spPr/>
      <dgm:t>
        <a:bodyPr/>
        <a:lstStyle/>
        <a:p>
          <a:r>
            <a:rPr lang="es-PE" dirty="0"/>
            <a:t>Transporte Multimodal Internacional </a:t>
          </a:r>
        </a:p>
      </dgm:t>
    </dgm:pt>
    <dgm:pt modelId="{A9035858-079F-41FD-B2B7-3AF1D45BA111}" type="parTrans" cxnId="{0A88BFB3-7913-4974-A2A7-B59B52E0550A}">
      <dgm:prSet/>
      <dgm:spPr/>
      <dgm:t>
        <a:bodyPr/>
        <a:lstStyle/>
        <a:p>
          <a:endParaRPr lang="es-PE"/>
        </a:p>
      </dgm:t>
    </dgm:pt>
    <dgm:pt modelId="{430CCF3C-A131-4360-BA89-587B9BB5C153}" type="sibTrans" cxnId="{0A88BFB3-7913-4974-A2A7-B59B52E0550A}">
      <dgm:prSet/>
      <dgm:spPr/>
      <dgm:t>
        <a:bodyPr/>
        <a:lstStyle/>
        <a:p>
          <a:endParaRPr lang="es-PE"/>
        </a:p>
      </dgm:t>
    </dgm:pt>
    <dgm:pt modelId="{FF81553F-ECCF-451E-838B-E7B549BA9968}">
      <dgm:prSet phldrT="[Texto]"/>
      <dgm:spPr/>
      <dgm:t>
        <a:bodyPr/>
        <a:lstStyle/>
        <a:p>
          <a:r>
            <a:rPr lang="es-PE" dirty="0"/>
            <a:t>Operador</a:t>
          </a:r>
        </a:p>
      </dgm:t>
    </dgm:pt>
    <dgm:pt modelId="{AB0C7F3A-85A3-47D0-A11B-FA8903142584}" type="parTrans" cxnId="{718FAFB3-D155-4B43-ABF7-DBA777DC762D}">
      <dgm:prSet/>
      <dgm:spPr/>
      <dgm:t>
        <a:bodyPr/>
        <a:lstStyle/>
        <a:p>
          <a:endParaRPr lang="es-PE"/>
        </a:p>
      </dgm:t>
    </dgm:pt>
    <dgm:pt modelId="{205B4D42-9B41-4D05-AC75-64818FE1576A}" type="sibTrans" cxnId="{718FAFB3-D155-4B43-ABF7-DBA777DC762D}">
      <dgm:prSet/>
      <dgm:spPr/>
      <dgm:t>
        <a:bodyPr/>
        <a:lstStyle/>
        <a:p>
          <a:endParaRPr lang="es-PE"/>
        </a:p>
      </dgm:t>
    </dgm:pt>
    <dgm:pt modelId="{6E038026-0016-4BFF-9722-D92F465D9903}">
      <dgm:prSet phldrT="[Texto]"/>
      <dgm:spPr/>
      <dgm:t>
        <a:bodyPr/>
        <a:lstStyle/>
        <a:p>
          <a:r>
            <a:rPr lang="es-PE" dirty="0"/>
            <a:t>Documento de Transporte Multimodal</a:t>
          </a:r>
        </a:p>
      </dgm:t>
    </dgm:pt>
    <dgm:pt modelId="{EA588E59-27CE-47CF-B482-DA8E4BB9019F}" type="parTrans" cxnId="{5E21941F-1706-47D9-8486-176FFD61E682}">
      <dgm:prSet/>
      <dgm:spPr/>
      <dgm:t>
        <a:bodyPr/>
        <a:lstStyle/>
        <a:p>
          <a:endParaRPr lang="es-PE"/>
        </a:p>
      </dgm:t>
    </dgm:pt>
    <dgm:pt modelId="{E63FCAAA-8FD0-441F-ACAE-032397A73BEF}" type="sibTrans" cxnId="{5E21941F-1706-47D9-8486-176FFD61E682}">
      <dgm:prSet/>
      <dgm:spPr/>
      <dgm:t>
        <a:bodyPr/>
        <a:lstStyle/>
        <a:p>
          <a:endParaRPr lang="es-PE"/>
        </a:p>
      </dgm:t>
    </dgm:pt>
    <dgm:pt modelId="{E9E2A210-0D4E-4B8A-AC71-994FDB58A8B7}">
      <dgm:prSet phldrT="[Texto]"/>
      <dgm:spPr/>
      <dgm:t>
        <a:bodyPr/>
        <a:lstStyle/>
        <a:p>
          <a:r>
            <a:rPr lang="es-PE" dirty="0"/>
            <a:t>Transparencia</a:t>
          </a:r>
        </a:p>
      </dgm:t>
    </dgm:pt>
    <dgm:pt modelId="{46DEBFB8-ED4D-49BF-8005-EDECCADA600A}" type="parTrans" cxnId="{7E1327CE-EF12-4984-B601-2BFA5C21EA97}">
      <dgm:prSet/>
      <dgm:spPr/>
      <dgm:t>
        <a:bodyPr/>
        <a:lstStyle/>
        <a:p>
          <a:endParaRPr lang="es-PE"/>
        </a:p>
      </dgm:t>
    </dgm:pt>
    <dgm:pt modelId="{C3D16BC6-F2DA-431A-B893-A625254AB81B}" type="sibTrans" cxnId="{7E1327CE-EF12-4984-B601-2BFA5C21EA97}">
      <dgm:prSet/>
      <dgm:spPr/>
      <dgm:t>
        <a:bodyPr/>
        <a:lstStyle/>
        <a:p>
          <a:endParaRPr lang="es-PE"/>
        </a:p>
      </dgm:t>
    </dgm:pt>
    <dgm:pt modelId="{8791AF89-F0D3-4B81-8AAB-C28E2B927425}">
      <dgm:prSet/>
      <dgm:spPr/>
      <dgm:t>
        <a:bodyPr/>
        <a:lstStyle/>
        <a:p>
          <a:r>
            <a:rPr lang="es-PE" dirty="0"/>
            <a:t>Publicación de los Operadores autorizados para operar</a:t>
          </a:r>
        </a:p>
      </dgm:t>
    </dgm:pt>
    <dgm:pt modelId="{2C5FA211-1117-42B4-A203-8183E938BDB2}" type="parTrans" cxnId="{2C946EC8-E2D4-4330-AC08-9D5AFB937151}">
      <dgm:prSet/>
      <dgm:spPr/>
      <dgm:t>
        <a:bodyPr/>
        <a:lstStyle/>
        <a:p>
          <a:endParaRPr lang="es-PE"/>
        </a:p>
      </dgm:t>
    </dgm:pt>
    <dgm:pt modelId="{68E861D7-856E-41C0-80D0-62E018D994F5}" type="sibTrans" cxnId="{2C946EC8-E2D4-4330-AC08-9D5AFB937151}">
      <dgm:prSet/>
      <dgm:spPr/>
      <dgm:t>
        <a:bodyPr/>
        <a:lstStyle/>
        <a:p>
          <a:endParaRPr lang="es-PE"/>
        </a:p>
      </dgm:t>
    </dgm:pt>
    <dgm:pt modelId="{72C93237-76FE-44C8-AA6D-92B3EEF48CB0}" type="pres">
      <dgm:prSet presAssocID="{93928799-1BAA-42DC-917E-280D4FC98B9E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PE"/>
        </a:p>
      </dgm:t>
    </dgm:pt>
    <dgm:pt modelId="{EBC0B786-AAD1-42C4-8669-56D924BF05D0}" type="pres">
      <dgm:prSet presAssocID="{372ECF1D-ABCC-401F-8422-70302EBC12AE}" presName="composite" presStyleCnt="0"/>
      <dgm:spPr/>
    </dgm:pt>
    <dgm:pt modelId="{F821CB20-2B28-4E9B-8A04-E88632CDF95D}" type="pres">
      <dgm:prSet presAssocID="{372ECF1D-ABCC-401F-8422-70302EBC12AE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7B11E3B8-1F12-4562-B6E6-EDB7451529D5}" type="pres">
      <dgm:prSet presAssocID="{372ECF1D-ABCC-401F-8422-70302EBC12AE}" presName="descendantText" presStyleLbl="alignAcc1" presStyleIdx="0" presStyleCnt="4" custLinFactNeighborX="-331" custLinFactNeighborY="734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29CEFB39-541D-4BAD-9342-82050F1C92D7}" type="pres">
      <dgm:prSet presAssocID="{7957A5DD-6B9A-48B9-8796-0E6278285471}" presName="sp" presStyleCnt="0"/>
      <dgm:spPr/>
    </dgm:pt>
    <dgm:pt modelId="{2DB8926E-F504-4E1C-BE35-71ECB66AA633}" type="pres">
      <dgm:prSet presAssocID="{45650354-6969-4512-AAF8-02569EB6B8B5}" presName="composite" presStyleCnt="0"/>
      <dgm:spPr/>
    </dgm:pt>
    <dgm:pt modelId="{5E0CFBB1-3866-4CB6-9BC0-16DC4057EB6B}" type="pres">
      <dgm:prSet presAssocID="{45650354-6969-4512-AAF8-02569EB6B8B5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CB5EE6C8-450C-46CF-9EB7-B277D256F19E}" type="pres">
      <dgm:prSet presAssocID="{45650354-6969-4512-AAF8-02569EB6B8B5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1C3B5AD5-9A81-4D60-BAF6-6CB0A5F4ECCD}" type="pres">
      <dgm:prSet presAssocID="{A374CDF6-D2A6-48FF-961F-494088C09531}" presName="sp" presStyleCnt="0"/>
      <dgm:spPr/>
    </dgm:pt>
    <dgm:pt modelId="{5AF1E294-A28E-4457-B77A-E9D1BBDFFC44}" type="pres">
      <dgm:prSet presAssocID="{F7559B82-5319-4CDA-8242-16F9DABC1783}" presName="composite" presStyleCnt="0"/>
      <dgm:spPr/>
    </dgm:pt>
    <dgm:pt modelId="{073F5776-00CC-40A5-B216-E08497B9AE4F}" type="pres">
      <dgm:prSet presAssocID="{F7559B82-5319-4CDA-8242-16F9DABC1783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1FDED135-E86A-49E4-82F5-7D745E874F19}" type="pres">
      <dgm:prSet presAssocID="{F7559B82-5319-4CDA-8242-16F9DABC1783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9152F87A-5D05-4E05-92C8-A92F6C221FD6}" type="pres">
      <dgm:prSet presAssocID="{CCFA6F72-D8CF-4B13-88D2-136497139D5C}" presName="sp" presStyleCnt="0"/>
      <dgm:spPr/>
    </dgm:pt>
    <dgm:pt modelId="{319F80D7-305F-4978-85D6-10767BB44E1A}" type="pres">
      <dgm:prSet presAssocID="{E9E2A210-0D4E-4B8A-AC71-994FDB58A8B7}" presName="composite" presStyleCnt="0"/>
      <dgm:spPr/>
    </dgm:pt>
    <dgm:pt modelId="{D6A16EEE-A0B9-4EE8-966B-E67DCE5097BF}" type="pres">
      <dgm:prSet presAssocID="{E9E2A210-0D4E-4B8A-AC71-994FDB58A8B7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429B4F09-05A7-4B52-9B44-3AA2571650F0}" type="pres">
      <dgm:prSet presAssocID="{E9E2A210-0D4E-4B8A-AC71-994FDB58A8B7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</dgm:ptLst>
  <dgm:cxnLst>
    <dgm:cxn modelId="{0A88BFB3-7913-4974-A2A7-B59B52E0550A}" srcId="{F7559B82-5319-4CDA-8242-16F9DABC1783}" destId="{C7EBD449-BF8C-49FE-A8DC-694888DC6472}" srcOrd="0" destOrd="0" parTransId="{A9035858-079F-41FD-B2B7-3AF1D45BA111}" sibTransId="{430CCF3C-A131-4360-BA89-587B9BB5C153}"/>
    <dgm:cxn modelId="{8F243172-53C9-4CFF-AB6E-59414DB37997}" type="presOf" srcId="{2C1DF270-648F-4DA1-B545-DD1858E4A53B}" destId="{7B11E3B8-1F12-4562-B6E6-EDB7451529D5}" srcOrd="0" destOrd="0" presId="urn:microsoft.com/office/officeart/2005/8/layout/chevron2"/>
    <dgm:cxn modelId="{2C946EC8-E2D4-4330-AC08-9D5AFB937151}" srcId="{E9E2A210-0D4E-4B8A-AC71-994FDB58A8B7}" destId="{8791AF89-F0D3-4B81-8AAB-C28E2B927425}" srcOrd="0" destOrd="0" parTransId="{2C5FA211-1117-42B4-A203-8183E938BDB2}" sibTransId="{68E861D7-856E-41C0-80D0-62E018D994F5}"/>
    <dgm:cxn modelId="{13947611-46E6-4A21-AA12-917B378EB769}" srcId="{45650354-6969-4512-AAF8-02569EB6B8B5}" destId="{9E818AFB-0577-4A37-A6F5-05676159768F}" srcOrd="0" destOrd="0" parTransId="{5AD24D9A-14D5-45DF-8307-6C64F8F590AE}" sibTransId="{EB3E0409-96DF-48A8-BAED-7071F9015167}"/>
    <dgm:cxn modelId="{E3B36541-79A0-4EAB-B666-9C42B01EA14C}" type="presOf" srcId="{9E818AFB-0577-4A37-A6F5-05676159768F}" destId="{CB5EE6C8-450C-46CF-9EB7-B277D256F19E}" srcOrd="0" destOrd="0" presId="urn:microsoft.com/office/officeart/2005/8/layout/chevron2"/>
    <dgm:cxn modelId="{F10F9E5A-E871-46CC-A8F0-9C36DD6D3F05}" srcId="{372ECF1D-ABCC-401F-8422-70302EBC12AE}" destId="{2C1DF270-648F-4DA1-B545-DD1858E4A53B}" srcOrd="0" destOrd="0" parTransId="{C5AA106A-35A8-498C-A1BC-2007840F42F1}" sibTransId="{73086475-6590-4742-B5C5-C67B995A0999}"/>
    <dgm:cxn modelId="{7E1327CE-EF12-4984-B601-2BFA5C21EA97}" srcId="{93928799-1BAA-42DC-917E-280D4FC98B9E}" destId="{E9E2A210-0D4E-4B8A-AC71-994FDB58A8B7}" srcOrd="3" destOrd="0" parTransId="{46DEBFB8-ED4D-49BF-8005-EDECCADA600A}" sibTransId="{C3D16BC6-F2DA-431A-B893-A625254AB81B}"/>
    <dgm:cxn modelId="{718FAFB3-D155-4B43-ABF7-DBA777DC762D}" srcId="{F7559B82-5319-4CDA-8242-16F9DABC1783}" destId="{FF81553F-ECCF-451E-838B-E7B549BA9968}" srcOrd="1" destOrd="0" parTransId="{AB0C7F3A-85A3-47D0-A11B-FA8903142584}" sibTransId="{205B4D42-9B41-4D05-AC75-64818FE1576A}"/>
    <dgm:cxn modelId="{92722A25-3C50-45CA-A1F3-D86CCCF98396}" srcId="{45650354-6969-4512-AAF8-02569EB6B8B5}" destId="{3FD4D6C4-75DD-450A-948D-A90B54CB5C52}" srcOrd="1" destOrd="0" parTransId="{4EBCF0E1-B536-4728-9CC5-9E0523979348}" sibTransId="{2DB6C408-087C-442F-B31C-A037B7C29EB2}"/>
    <dgm:cxn modelId="{5E21941F-1706-47D9-8486-176FFD61E682}" srcId="{F7559B82-5319-4CDA-8242-16F9DABC1783}" destId="{6E038026-0016-4BFF-9722-D92F465D9903}" srcOrd="2" destOrd="0" parTransId="{EA588E59-27CE-47CF-B482-DA8E4BB9019F}" sibTransId="{E63FCAAA-8FD0-441F-ACAE-032397A73BEF}"/>
    <dgm:cxn modelId="{EB5A4C8F-54AE-44B4-B7A1-8C1F80CBA64C}" type="presOf" srcId="{6E038026-0016-4BFF-9722-D92F465D9903}" destId="{1FDED135-E86A-49E4-82F5-7D745E874F19}" srcOrd="0" destOrd="2" presId="urn:microsoft.com/office/officeart/2005/8/layout/chevron2"/>
    <dgm:cxn modelId="{BCD0073C-35A1-4E76-8B13-83169EB11D1E}" type="presOf" srcId="{FF81553F-ECCF-451E-838B-E7B549BA9968}" destId="{1FDED135-E86A-49E4-82F5-7D745E874F19}" srcOrd="0" destOrd="1" presId="urn:microsoft.com/office/officeart/2005/8/layout/chevron2"/>
    <dgm:cxn modelId="{9B9737FB-5185-4E9B-A903-649C4EBC5F2B}" type="presOf" srcId="{C7EBD449-BF8C-49FE-A8DC-694888DC6472}" destId="{1FDED135-E86A-49E4-82F5-7D745E874F19}" srcOrd="0" destOrd="0" presId="urn:microsoft.com/office/officeart/2005/8/layout/chevron2"/>
    <dgm:cxn modelId="{DDD6EEA2-CE3D-429F-B9AA-05FC58860B21}" srcId="{93928799-1BAA-42DC-917E-280D4FC98B9E}" destId="{45650354-6969-4512-AAF8-02569EB6B8B5}" srcOrd="1" destOrd="0" parTransId="{045DB010-1FEA-492E-9CEB-6D8F7A801629}" sibTransId="{A374CDF6-D2A6-48FF-961F-494088C09531}"/>
    <dgm:cxn modelId="{E030CD37-68B0-494E-9A2F-3AD9685EDBF1}" srcId="{93928799-1BAA-42DC-917E-280D4FC98B9E}" destId="{372ECF1D-ABCC-401F-8422-70302EBC12AE}" srcOrd="0" destOrd="0" parTransId="{83374852-5D6C-4C62-B568-EEDFE521A417}" sibTransId="{7957A5DD-6B9A-48B9-8796-0E6278285471}"/>
    <dgm:cxn modelId="{40B99C6D-ECA9-4D0A-82C7-DB9AE86F6B43}" type="presOf" srcId="{F7559B82-5319-4CDA-8242-16F9DABC1783}" destId="{073F5776-00CC-40A5-B216-E08497B9AE4F}" srcOrd="0" destOrd="0" presId="urn:microsoft.com/office/officeart/2005/8/layout/chevron2"/>
    <dgm:cxn modelId="{29684144-10B2-492D-83A6-4CE89638FE04}" type="presOf" srcId="{E9E2A210-0D4E-4B8A-AC71-994FDB58A8B7}" destId="{D6A16EEE-A0B9-4EE8-966B-E67DCE5097BF}" srcOrd="0" destOrd="0" presId="urn:microsoft.com/office/officeart/2005/8/layout/chevron2"/>
    <dgm:cxn modelId="{897CF580-D57C-4F5B-950B-EBF8281C31C8}" type="presOf" srcId="{3FD4D6C4-75DD-450A-948D-A90B54CB5C52}" destId="{CB5EE6C8-450C-46CF-9EB7-B277D256F19E}" srcOrd="0" destOrd="1" presId="urn:microsoft.com/office/officeart/2005/8/layout/chevron2"/>
    <dgm:cxn modelId="{8479DD0C-EB1B-4054-B73D-18192D8B7EEB}" srcId="{93928799-1BAA-42DC-917E-280D4FC98B9E}" destId="{F7559B82-5319-4CDA-8242-16F9DABC1783}" srcOrd="2" destOrd="0" parTransId="{98E1DCAE-A78D-42E4-AC46-8ACD3195A7EC}" sibTransId="{CCFA6F72-D8CF-4B13-88D2-136497139D5C}"/>
    <dgm:cxn modelId="{FE4AB1BC-B833-4608-8480-8E75DAD205E9}" type="presOf" srcId="{45650354-6969-4512-AAF8-02569EB6B8B5}" destId="{5E0CFBB1-3866-4CB6-9BC0-16DC4057EB6B}" srcOrd="0" destOrd="0" presId="urn:microsoft.com/office/officeart/2005/8/layout/chevron2"/>
    <dgm:cxn modelId="{BEBA753B-11A4-4539-9EDB-54468BB371A6}" type="presOf" srcId="{372ECF1D-ABCC-401F-8422-70302EBC12AE}" destId="{F821CB20-2B28-4E9B-8A04-E88632CDF95D}" srcOrd="0" destOrd="0" presId="urn:microsoft.com/office/officeart/2005/8/layout/chevron2"/>
    <dgm:cxn modelId="{E63848A4-E7B5-46C1-915A-5741837DA609}" type="presOf" srcId="{93928799-1BAA-42DC-917E-280D4FC98B9E}" destId="{72C93237-76FE-44C8-AA6D-92B3EEF48CB0}" srcOrd="0" destOrd="0" presId="urn:microsoft.com/office/officeart/2005/8/layout/chevron2"/>
    <dgm:cxn modelId="{01E76FFA-252C-4E34-88FC-41FD3BCE5751}" type="presOf" srcId="{8791AF89-F0D3-4B81-8AAB-C28E2B927425}" destId="{429B4F09-05A7-4B52-9B44-3AA2571650F0}" srcOrd="0" destOrd="0" presId="urn:microsoft.com/office/officeart/2005/8/layout/chevron2"/>
    <dgm:cxn modelId="{889FCB32-9DD3-49FA-B441-8BA0FF32D945}" type="presParOf" srcId="{72C93237-76FE-44C8-AA6D-92B3EEF48CB0}" destId="{EBC0B786-AAD1-42C4-8669-56D924BF05D0}" srcOrd="0" destOrd="0" presId="urn:microsoft.com/office/officeart/2005/8/layout/chevron2"/>
    <dgm:cxn modelId="{0AB04ABA-F674-4983-BBF5-4C20F37ECA61}" type="presParOf" srcId="{EBC0B786-AAD1-42C4-8669-56D924BF05D0}" destId="{F821CB20-2B28-4E9B-8A04-E88632CDF95D}" srcOrd="0" destOrd="0" presId="urn:microsoft.com/office/officeart/2005/8/layout/chevron2"/>
    <dgm:cxn modelId="{6F2D9E91-4AD8-4335-B6AC-CED96D9135FC}" type="presParOf" srcId="{EBC0B786-AAD1-42C4-8669-56D924BF05D0}" destId="{7B11E3B8-1F12-4562-B6E6-EDB7451529D5}" srcOrd="1" destOrd="0" presId="urn:microsoft.com/office/officeart/2005/8/layout/chevron2"/>
    <dgm:cxn modelId="{B57CC180-EB85-4DAB-9432-0115D7022C7F}" type="presParOf" srcId="{72C93237-76FE-44C8-AA6D-92B3EEF48CB0}" destId="{29CEFB39-541D-4BAD-9342-82050F1C92D7}" srcOrd="1" destOrd="0" presId="urn:microsoft.com/office/officeart/2005/8/layout/chevron2"/>
    <dgm:cxn modelId="{7FC9AF18-83E1-4071-9E2F-E283BFE1586F}" type="presParOf" srcId="{72C93237-76FE-44C8-AA6D-92B3EEF48CB0}" destId="{2DB8926E-F504-4E1C-BE35-71ECB66AA633}" srcOrd="2" destOrd="0" presId="urn:microsoft.com/office/officeart/2005/8/layout/chevron2"/>
    <dgm:cxn modelId="{D533C75E-C7A9-48EC-B607-BB1873C2BE95}" type="presParOf" srcId="{2DB8926E-F504-4E1C-BE35-71ECB66AA633}" destId="{5E0CFBB1-3866-4CB6-9BC0-16DC4057EB6B}" srcOrd="0" destOrd="0" presId="urn:microsoft.com/office/officeart/2005/8/layout/chevron2"/>
    <dgm:cxn modelId="{290C02BA-8425-4870-B6E0-A6379CDED7B2}" type="presParOf" srcId="{2DB8926E-F504-4E1C-BE35-71ECB66AA633}" destId="{CB5EE6C8-450C-46CF-9EB7-B277D256F19E}" srcOrd="1" destOrd="0" presId="urn:microsoft.com/office/officeart/2005/8/layout/chevron2"/>
    <dgm:cxn modelId="{84277AC2-D38F-43A3-BC65-D69DDA2DD9F9}" type="presParOf" srcId="{72C93237-76FE-44C8-AA6D-92B3EEF48CB0}" destId="{1C3B5AD5-9A81-4D60-BAF6-6CB0A5F4ECCD}" srcOrd="3" destOrd="0" presId="urn:microsoft.com/office/officeart/2005/8/layout/chevron2"/>
    <dgm:cxn modelId="{8C816696-833B-40F9-85ED-93721C0015F7}" type="presParOf" srcId="{72C93237-76FE-44C8-AA6D-92B3EEF48CB0}" destId="{5AF1E294-A28E-4457-B77A-E9D1BBDFFC44}" srcOrd="4" destOrd="0" presId="urn:microsoft.com/office/officeart/2005/8/layout/chevron2"/>
    <dgm:cxn modelId="{8A662333-2597-4B94-8F0F-5B3EABDD5891}" type="presParOf" srcId="{5AF1E294-A28E-4457-B77A-E9D1BBDFFC44}" destId="{073F5776-00CC-40A5-B216-E08497B9AE4F}" srcOrd="0" destOrd="0" presId="urn:microsoft.com/office/officeart/2005/8/layout/chevron2"/>
    <dgm:cxn modelId="{A871DAB1-8E67-436D-84BB-541DB4153D2E}" type="presParOf" srcId="{5AF1E294-A28E-4457-B77A-E9D1BBDFFC44}" destId="{1FDED135-E86A-49E4-82F5-7D745E874F19}" srcOrd="1" destOrd="0" presId="urn:microsoft.com/office/officeart/2005/8/layout/chevron2"/>
    <dgm:cxn modelId="{DC00D17C-E078-4394-B49A-70C320A81CB7}" type="presParOf" srcId="{72C93237-76FE-44C8-AA6D-92B3EEF48CB0}" destId="{9152F87A-5D05-4E05-92C8-A92F6C221FD6}" srcOrd="5" destOrd="0" presId="urn:microsoft.com/office/officeart/2005/8/layout/chevron2"/>
    <dgm:cxn modelId="{DC48E6CF-477D-409C-B609-D8346565A6CE}" type="presParOf" srcId="{72C93237-76FE-44C8-AA6D-92B3EEF48CB0}" destId="{319F80D7-305F-4978-85D6-10767BB44E1A}" srcOrd="6" destOrd="0" presId="urn:microsoft.com/office/officeart/2005/8/layout/chevron2"/>
    <dgm:cxn modelId="{268E5EC8-0FAC-46B5-9254-F3380A1618D3}" type="presParOf" srcId="{319F80D7-305F-4978-85D6-10767BB44E1A}" destId="{D6A16EEE-A0B9-4EE8-966B-E67DCE5097BF}" srcOrd="0" destOrd="0" presId="urn:microsoft.com/office/officeart/2005/8/layout/chevron2"/>
    <dgm:cxn modelId="{ADA005BF-DC54-4E53-999D-7C4C490F3524}" type="presParOf" srcId="{319F80D7-305F-4978-85D6-10767BB44E1A}" destId="{429B4F09-05A7-4B52-9B44-3AA2571650F0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F9E16BC-F719-4591-8515-3E57293B8B26}" type="doc">
      <dgm:prSet loTypeId="urn:microsoft.com/office/officeart/2008/layout/IncreasingCircleProcess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PE"/>
        </a:p>
      </dgm:t>
    </dgm:pt>
    <dgm:pt modelId="{9FB7AA8A-96FA-4484-8485-039924682B4F}">
      <dgm:prSet phldrT="[Texto]"/>
      <dgm:spPr/>
      <dgm:t>
        <a:bodyPr/>
        <a:lstStyle/>
        <a:p>
          <a:r>
            <a:rPr lang="es-PE" dirty="0"/>
            <a:t>Reducción C/T</a:t>
          </a:r>
        </a:p>
      </dgm:t>
    </dgm:pt>
    <dgm:pt modelId="{2FDD97EC-FFFD-4F7F-AC3C-C21112CB822A}" type="parTrans" cxnId="{A8A1F3BB-0D39-4263-8E09-673576C2FFA0}">
      <dgm:prSet/>
      <dgm:spPr/>
      <dgm:t>
        <a:bodyPr/>
        <a:lstStyle/>
        <a:p>
          <a:endParaRPr lang="es-PE"/>
        </a:p>
      </dgm:t>
    </dgm:pt>
    <dgm:pt modelId="{4B820645-5D11-44B8-B7CF-59030C9202B5}" type="sibTrans" cxnId="{A8A1F3BB-0D39-4263-8E09-673576C2FFA0}">
      <dgm:prSet/>
      <dgm:spPr/>
      <dgm:t>
        <a:bodyPr/>
        <a:lstStyle/>
        <a:p>
          <a:endParaRPr lang="es-PE" dirty="0"/>
        </a:p>
      </dgm:t>
    </dgm:pt>
    <dgm:pt modelId="{4768A275-845D-4F88-981F-C0F728953CB9}">
      <dgm:prSet phldrT="[Texto]"/>
      <dgm:spPr/>
      <dgm:t>
        <a:bodyPr/>
        <a:lstStyle/>
        <a:p>
          <a:r>
            <a:rPr lang="es-PE" dirty="0"/>
            <a:t>Incremento de las exportaciones</a:t>
          </a:r>
        </a:p>
      </dgm:t>
    </dgm:pt>
    <dgm:pt modelId="{86F73BE0-26A5-4FCB-8BCD-CBAB4695DBD7}" type="parTrans" cxnId="{81D8D58F-B182-4B8A-97CE-91D427530AE0}">
      <dgm:prSet/>
      <dgm:spPr/>
      <dgm:t>
        <a:bodyPr/>
        <a:lstStyle/>
        <a:p>
          <a:endParaRPr lang="es-PE"/>
        </a:p>
      </dgm:t>
    </dgm:pt>
    <dgm:pt modelId="{F9B61CF3-28C5-463E-9406-204627986D15}" type="sibTrans" cxnId="{81D8D58F-B182-4B8A-97CE-91D427530AE0}">
      <dgm:prSet/>
      <dgm:spPr/>
      <dgm:t>
        <a:bodyPr/>
        <a:lstStyle/>
        <a:p>
          <a:endParaRPr lang="es-PE"/>
        </a:p>
      </dgm:t>
    </dgm:pt>
    <dgm:pt modelId="{B2F8CD63-0ED9-40F6-8AFC-991126A2BCAB}">
      <dgm:prSet phldrT="[Texto]"/>
      <dgm:spPr/>
      <dgm:t>
        <a:bodyPr/>
        <a:lstStyle/>
        <a:p>
          <a:r>
            <a:rPr lang="es-PE" dirty="0"/>
            <a:t>Conectividad </a:t>
          </a:r>
        </a:p>
      </dgm:t>
    </dgm:pt>
    <dgm:pt modelId="{94FE998C-3972-4D0F-ADBA-04AA8CCF7C59}" type="sibTrans" cxnId="{1AC7FACB-5EFC-47B5-BDE2-8A8EE3630E13}">
      <dgm:prSet/>
      <dgm:spPr/>
      <dgm:t>
        <a:bodyPr/>
        <a:lstStyle/>
        <a:p>
          <a:endParaRPr lang="es-PE"/>
        </a:p>
      </dgm:t>
    </dgm:pt>
    <dgm:pt modelId="{F7B7C6D0-524E-43B2-A726-ECF4153F72D1}" type="parTrans" cxnId="{1AC7FACB-5EFC-47B5-BDE2-8A8EE3630E13}">
      <dgm:prSet/>
      <dgm:spPr/>
      <dgm:t>
        <a:bodyPr/>
        <a:lstStyle/>
        <a:p>
          <a:endParaRPr lang="es-PE"/>
        </a:p>
      </dgm:t>
    </dgm:pt>
    <dgm:pt modelId="{BC22F54B-3BB5-4DFD-8C5C-6BDCFAB5A773}" type="pres">
      <dgm:prSet presAssocID="{4F9E16BC-F719-4591-8515-3E57293B8B26}" presName="Name0" presStyleCnt="0">
        <dgm:presLayoutVars>
          <dgm:chMax val="7"/>
          <dgm:chPref val="7"/>
          <dgm:dir/>
          <dgm:animOne val="branch"/>
          <dgm:animLvl val="lvl"/>
        </dgm:presLayoutVars>
      </dgm:prSet>
      <dgm:spPr/>
      <dgm:t>
        <a:bodyPr/>
        <a:lstStyle/>
        <a:p>
          <a:endParaRPr lang="es-PE"/>
        </a:p>
      </dgm:t>
    </dgm:pt>
    <dgm:pt modelId="{6C1EDD55-4C18-4DC4-925A-A84CD879C45D}" type="pres">
      <dgm:prSet presAssocID="{B2F8CD63-0ED9-40F6-8AFC-991126A2BCAB}" presName="composite" presStyleCnt="0"/>
      <dgm:spPr/>
    </dgm:pt>
    <dgm:pt modelId="{92CA9BEE-4855-4F17-BF8D-6295A69D6027}" type="pres">
      <dgm:prSet presAssocID="{B2F8CD63-0ED9-40F6-8AFC-991126A2BCAB}" presName="BackAccent" presStyleLbl="bgShp" presStyleIdx="0" presStyleCnt="3"/>
      <dgm:spPr/>
    </dgm:pt>
    <dgm:pt modelId="{AF86E11E-AA33-4C01-B418-70EABF48E22D}" type="pres">
      <dgm:prSet presAssocID="{B2F8CD63-0ED9-40F6-8AFC-991126A2BCAB}" presName="Accent" presStyleLbl="alignNode1" presStyleIdx="0" presStyleCnt="3"/>
      <dgm:spPr/>
    </dgm:pt>
    <dgm:pt modelId="{4CE3C4B7-58F3-4AC9-A197-33FC36021E21}" type="pres">
      <dgm:prSet presAssocID="{B2F8CD63-0ED9-40F6-8AFC-991126A2BCAB}" presName="Child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1F3C5697-9EB5-4663-A970-5C283BAC76BD}" type="pres">
      <dgm:prSet presAssocID="{B2F8CD63-0ED9-40F6-8AFC-991126A2BCAB}" presName="Parent" presStyleLbl="revTx" presStyleIdx="0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6C0E9756-4FBE-4C13-8908-1BEDF776E0F7}" type="pres">
      <dgm:prSet presAssocID="{94FE998C-3972-4D0F-ADBA-04AA8CCF7C59}" presName="sibTrans" presStyleCnt="0"/>
      <dgm:spPr/>
    </dgm:pt>
    <dgm:pt modelId="{089D3DFD-0B48-4403-8FFD-47D8A8293F54}" type="pres">
      <dgm:prSet presAssocID="{9FB7AA8A-96FA-4484-8485-039924682B4F}" presName="composite" presStyleCnt="0"/>
      <dgm:spPr/>
    </dgm:pt>
    <dgm:pt modelId="{1C860276-FB01-4C84-9844-33732D40B6AC}" type="pres">
      <dgm:prSet presAssocID="{9FB7AA8A-96FA-4484-8485-039924682B4F}" presName="BackAccent" presStyleLbl="bgShp" presStyleIdx="1" presStyleCnt="3"/>
      <dgm:spPr/>
    </dgm:pt>
    <dgm:pt modelId="{96FDEF72-A220-4426-980B-4264E9333E2B}" type="pres">
      <dgm:prSet presAssocID="{9FB7AA8A-96FA-4484-8485-039924682B4F}" presName="Accent" presStyleLbl="alignNode1" presStyleIdx="1" presStyleCnt="3"/>
      <dgm:spPr/>
    </dgm:pt>
    <dgm:pt modelId="{1C211EFB-B6A4-4E9D-AF13-369C344380A1}" type="pres">
      <dgm:prSet presAssocID="{9FB7AA8A-96FA-4484-8485-039924682B4F}" presName="Child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50D92473-D517-4695-9D49-6BE130D4C63E}" type="pres">
      <dgm:prSet presAssocID="{9FB7AA8A-96FA-4484-8485-039924682B4F}" presName="Parent" presStyleLbl="revTx" presStyleIdx="1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B13B89D5-D2E7-4372-9469-009DA2744A00}" type="pres">
      <dgm:prSet presAssocID="{4B820645-5D11-44B8-B7CF-59030C9202B5}" presName="sibTrans" presStyleCnt="0"/>
      <dgm:spPr/>
    </dgm:pt>
    <dgm:pt modelId="{ABCCD0A3-56A6-4B77-B5A7-761551F0B0B2}" type="pres">
      <dgm:prSet presAssocID="{4768A275-845D-4F88-981F-C0F728953CB9}" presName="composite" presStyleCnt="0"/>
      <dgm:spPr/>
    </dgm:pt>
    <dgm:pt modelId="{76BC686F-9AA0-4AFF-B150-EBA71AD8C04D}" type="pres">
      <dgm:prSet presAssocID="{4768A275-845D-4F88-981F-C0F728953CB9}" presName="BackAccent" presStyleLbl="bgShp" presStyleIdx="2" presStyleCnt="3"/>
      <dgm:spPr/>
    </dgm:pt>
    <dgm:pt modelId="{264ED641-F659-4FFD-880F-C3F99DADDC25}" type="pres">
      <dgm:prSet presAssocID="{4768A275-845D-4F88-981F-C0F728953CB9}" presName="Accent" presStyleLbl="alignNode1" presStyleIdx="2" presStyleCnt="3"/>
      <dgm:spPr/>
    </dgm:pt>
    <dgm:pt modelId="{79593400-04A3-4734-A0AA-CC0DC6BFE13C}" type="pres">
      <dgm:prSet presAssocID="{4768A275-845D-4F88-981F-C0F728953CB9}" presName="Child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D1E77D6A-7A08-42C8-AD77-BE1CDCA81CE2}" type="pres">
      <dgm:prSet presAssocID="{4768A275-845D-4F88-981F-C0F728953CB9}" presName="Parent" presStyleLbl="revTx" presStyleIdx="2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PE"/>
        </a:p>
      </dgm:t>
    </dgm:pt>
  </dgm:ptLst>
  <dgm:cxnLst>
    <dgm:cxn modelId="{CF5D6F5F-96D5-41B9-871D-E27929E88D7D}" type="presOf" srcId="{4F9E16BC-F719-4591-8515-3E57293B8B26}" destId="{BC22F54B-3BB5-4DFD-8C5C-6BDCFAB5A773}" srcOrd="0" destOrd="0" presId="urn:microsoft.com/office/officeart/2008/layout/IncreasingCircleProcess"/>
    <dgm:cxn modelId="{25892C18-DD38-4728-9707-A681CAAABB7A}" type="presOf" srcId="{9FB7AA8A-96FA-4484-8485-039924682B4F}" destId="{50D92473-D517-4695-9D49-6BE130D4C63E}" srcOrd="0" destOrd="0" presId="urn:microsoft.com/office/officeart/2008/layout/IncreasingCircleProcess"/>
    <dgm:cxn modelId="{2539BC1F-AC01-41D2-AC9C-230CC5A04010}" type="presOf" srcId="{4768A275-845D-4F88-981F-C0F728953CB9}" destId="{D1E77D6A-7A08-42C8-AD77-BE1CDCA81CE2}" srcOrd="0" destOrd="0" presId="urn:microsoft.com/office/officeart/2008/layout/IncreasingCircleProcess"/>
    <dgm:cxn modelId="{81D8D58F-B182-4B8A-97CE-91D427530AE0}" srcId="{4F9E16BC-F719-4591-8515-3E57293B8B26}" destId="{4768A275-845D-4F88-981F-C0F728953CB9}" srcOrd="2" destOrd="0" parTransId="{86F73BE0-26A5-4FCB-8BCD-CBAB4695DBD7}" sibTransId="{F9B61CF3-28C5-463E-9406-204627986D15}"/>
    <dgm:cxn modelId="{A8A1F3BB-0D39-4263-8E09-673576C2FFA0}" srcId="{4F9E16BC-F719-4591-8515-3E57293B8B26}" destId="{9FB7AA8A-96FA-4484-8485-039924682B4F}" srcOrd="1" destOrd="0" parTransId="{2FDD97EC-FFFD-4F7F-AC3C-C21112CB822A}" sibTransId="{4B820645-5D11-44B8-B7CF-59030C9202B5}"/>
    <dgm:cxn modelId="{1AC7FACB-5EFC-47B5-BDE2-8A8EE3630E13}" srcId="{4F9E16BC-F719-4591-8515-3E57293B8B26}" destId="{B2F8CD63-0ED9-40F6-8AFC-991126A2BCAB}" srcOrd="0" destOrd="0" parTransId="{F7B7C6D0-524E-43B2-A726-ECF4153F72D1}" sibTransId="{94FE998C-3972-4D0F-ADBA-04AA8CCF7C59}"/>
    <dgm:cxn modelId="{62C6EE24-D6F6-49C6-BE7D-B868C280A18E}" type="presOf" srcId="{B2F8CD63-0ED9-40F6-8AFC-991126A2BCAB}" destId="{1F3C5697-9EB5-4663-A970-5C283BAC76BD}" srcOrd="0" destOrd="0" presId="urn:microsoft.com/office/officeart/2008/layout/IncreasingCircleProcess"/>
    <dgm:cxn modelId="{7CA7D85F-328D-4F99-AC8A-FE292E06098D}" type="presParOf" srcId="{BC22F54B-3BB5-4DFD-8C5C-6BDCFAB5A773}" destId="{6C1EDD55-4C18-4DC4-925A-A84CD879C45D}" srcOrd="0" destOrd="0" presId="urn:microsoft.com/office/officeart/2008/layout/IncreasingCircleProcess"/>
    <dgm:cxn modelId="{6DA543B6-B8A8-49B7-99FA-0D4F455EE8BE}" type="presParOf" srcId="{6C1EDD55-4C18-4DC4-925A-A84CD879C45D}" destId="{92CA9BEE-4855-4F17-BF8D-6295A69D6027}" srcOrd="0" destOrd="0" presId="urn:microsoft.com/office/officeart/2008/layout/IncreasingCircleProcess"/>
    <dgm:cxn modelId="{39C6E586-CD2A-44DA-B1A7-F568CFA99EC4}" type="presParOf" srcId="{6C1EDD55-4C18-4DC4-925A-A84CD879C45D}" destId="{AF86E11E-AA33-4C01-B418-70EABF48E22D}" srcOrd="1" destOrd="0" presId="urn:microsoft.com/office/officeart/2008/layout/IncreasingCircleProcess"/>
    <dgm:cxn modelId="{8FF8E713-4690-422F-9BEC-1774A4477E1B}" type="presParOf" srcId="{6C1EDD55-4C18-4DC4-925A-A84CD879C45D}" destId="{4CE3C4B7-58F3-4AC9-A197-33FC36021E21}" srcOrd="2" destOrd="0" presId="urn:microsoft.com/office/officeart/2008/layout/IncreasingCircleProcess"/>
    <dgm:cxn modelId="{8C4DDF74-1DC8-497C-B495-E58F16EC3CC0}" type="presParOf" srcId="{6C1EDD55-4C18-4DC4-925A-A84CD879C45D}" destId="{1F3C5697-9EB5-4663-A970-5C283BAC76BD}" srcOrd="3" destOrd="0" presId="urn:microsoft.com/office/officeart/2008/layout/IncreasingCircleProcess"/>
    <dgm:cxn modelId="{3CF821CF-4431-48AD-8A23-96518DEB4E6D}" type="presParOf" srcId="{BC22F54B-3BB5-4DFD-8C5C-6BDCFAB5A773}" destId="{6C0E9756-4FBE-4C13-8908-1BEDF776E0F7}" srcOrd="1" destOrd="0" presId="urn:microsoft.com/office/officeart/2008/layout/IncreasingCircleProcess"/>
    <dgm:cxn modelId="{F2E09D8C-EC6D-43FD-87ED-811A781B8441}" type="presParOf" srcId="{BC22F54B-3BB5-4DFD-8C5C-6BDCFAB5A773}" destId="{089D3DFD-0B48-4403-8FFD-47D8A8293F54}" srcOrd="2" destOrd="0" presId="urn:microsoft.com/office/officeart/2008/layout/IncreasingCircleProcess"/>
    <dgm:cxn modelId="{E55C8C74-85E1-468D-98FE-F22145A65B20}" type="presParOf" srcId="{089D3DFD-0B48-4403-8FFD-47D8A8293F54}" destId="{1C860276-FB01-4C84-9844-33732D40B6AC}" srcOrd="0" destOrd="0" presId="urn:microsoft.com/office/officeart/2008/layout/IncreasingCircleProcess"/>
    <dgm:cxn modelId="{1AB8EE04-72C0-4076-B6A7-D4BFF8577D81}" type="presParOf" srcId="{089D3DFD-0B48-4403-8FFD-47D8A8293F54}" destId="{96FDEF72-A220-4426-980B-4264E9333E2B}" srcOrd="1" destOrd="0" presId="urn:microsoft.com/office/officeart/2008/layout/IncreasingCircleProcess"/>
    <dgm:cxn modelId="{1E633CD3-454E-4F39-AB38-F39759300E72}" type="presParOf" srcId="{089D3DFD-0B48-4403-8FFD-47D8A8293F54}" destId="{1C211EFB-B6A4-4E9D-AF13-369C344380A1}" srcOrd="2" destOrd="0" presId="urn:microsoft.com/office/officeart/2008/layout/IncreasingCircleProcess"/>
    <dgm:cxn modelId="{8B3BC763-F2D3-40AB-8C04-FAA42268FEDF}" type="presParOf" srcId="{089D3DFD-0B48-4403-8FFD-47D8A8293F54}" destId="{50D92473-D517-4695-9D49-6BE130D4C63E}" srcOrd="3" destOrd="0" presId="urn:microsoft.com/office/officeart/2008/layout/IncreasingCircleProcess"/>
    <dgm:cxn modelId="{1BD98187-D8A3-4E0B-9D00-4928F472A450}" type="presParOf" srcId="{BC22F54B-3BB5-4DFD-8C5C-6BDCFAB5A773}" destId="{B13B89D5-D2E7-4372-9469-009DA2744A00}" srcOrd="3" destOrd="0" presId="urn:microsoft.com/office/officeart/2008/layout/IncreasingCircleProcess"/>
    <dgm:cxn modelId="{64FDD6EA-CB25-4B86-BE36-CA13458C091B}" type="presParOf" srcId="{BC22F54B-3BB5-4DFD-8C5C-6BDCFAB5A773}" destId="{ABCCD0A3-56A6-4B77-B5A7-761551F0B0B2}" srcOrd="4" destOrd="0" presId="urn:microsoft.com/office/officeart/2008/layout/IncreasingCircleProcess"/>
    <dgm:cxn modelId="{BF3D464A-2494-4E3F-8A67-E7A821F4B59D}" type="presParOf" srcId="{ABCCD0A3-56A6-4B77-B5A7-761551F0B0B2}" destId="{76BC686F-9AA0-4AFF-B150-EBA71AD8C04D}" srcOrd="0" destOrd="0" presId="urn:microsoft.com/office/officeart/2008/layout/IncreasingCircleProcess"/>
    <dgm:cxn modelId="{A94AF295-7102-48D6-B288-294CE0193C63}" type="presParOf" srcId="{ABCCD0A3-56A6-4B77-B5A7-761551F0B0B2}" destId="{264ED641-F659-4FFD-880F-C3F99DADDC25}" srcOrd="1" destOrd="0" presId="urn:microsoft.com/office/officeart/2008/layout/IncreasingCircleProcess"/>
    <dgm:cxn modelId="{AE7AA098-3B15-488C-933E-897B51892EC9}" type="presParOf" srcId="{ABCCD0A3-56A6-4B77-B5A7-761551F0B0B2}" destId="{79593400-04A3-4734-A0AA-CC0DC6BFE13C}" srcOrd="2" destOrd="0" presId="urn:microsoft.com/office/officeart/2008/layout/IncreasingCircleProcess"/>
    <dgm:cxn modelId="{9D3A0A7A-5906-4891-93BC-4D5499049D6E}" type="presParOf" srcId="{ABCCD0A3-56A6-4B77-B5A7-761551F0B0B2}" destId="{D1E77D6A-7A08-42C8-AD77-BE1CDCA81CE2}" srcOrd="3" destOrd="0" presId="urn:microsoft.com/office/officeart/2008/layout/IncreasingCircleProcess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5D76954-60CB-4F03-8C51-3AD1C8AEE170}" type="doc">
      <dgm:prSet loTypeId="urn:microsoft.com/office/officeart/2005/8/layout/cycle6" loCatId="cycle" qsTypeId="urn:microsoft.com/office/officeart/2005/8/quickstyle/3d4" qsCatId="3D" csTypeId="urn:microsoft.com/office/officeart/2005/8/colors/accent4_1" csCatId="accent4" phldr="1"/>
      <dgm:spPr/>
      <dgm:t>
        <a:bodyPr/>
        <a:lstStyle/>
        <a:p>
          <a:endParaRPr lang="es-PE"/>
        </a:p>
      </dgm:t>
    </dgm:pt>
    <dgm:pt modelId="{229F04ED-6A47-4AFB-8FF5-DA17524C92AA}">
      <dgm:prSet phldrT="[Texto]"/>
      <dgm:spPr/>
      <dgm:t>
        <a:bodyPr/>
        <a:lstStyle/>
        <a:p>
          <a:r>
            <a:rPr lang="es-PE" dirty="0" smtClean="0"/>
            <a:t>Carnet Ata</a:t>
          </a:r>
          <a:endParaRPr lang="es-PE" dirty="0"/>
        </a:p>
      </dgm:t>
    </dgm:pt>
    <dgm:pt modelId="{BA76F142-2A78-4E0E-9896-E5918D428A99}" type="parTrans" cxnId="{FB8556A1-FCDE-4485-873D-2ED93E721537}">
      <dgm:prSet/>
      <dgm:spPr/>
      <dgm:t>
        <a:bodyPr/>
        <a:lstStyle/>
        <a:p>
          <a:endParaRPr lang="es-PE"/>
        </a:p>
      </dgm:t>
    </dgm:pt>
    <dgm:pt modelId="{E2836C4B-B6E7-47A1-AE03-84B9E6100972}" type="sibTrans" cxnId="{FB8556A1-FCDE-4485-873D-2ED93E721537}">
      <dgm:prSet/>
      <dgm:spPr/>
      <dgm:t>
        <a:bodyPr/>
        <a:lstStyle/>
        <a:p>
          <a:endParaRPr lang="es-PE"/>
        </a:p>
      </dgm:t>
    </dgm:pt>
    <dgm:pt modelId="{41E3C5EE-5515-494E-8963-3D3573939F17}">
      <dgm:prSet phldrT="[Texto]"/>
      <dgm:spPr/>
      <dgm:t>
        <a:bodyPr/>
        <a:lstStyle/>
        <a:p>
          <a:r>
            <a:rPr lang="es-PE" dirty="0" smtClean="0"/>
            <a:t>Resoluciones Anticipadas</a:t>
          </a:r>
          <a:endParaRPr lang="es-PE" dirty="0"/>
        </a:p>
      </dgm:t>
    </dgm:pt>
    <dgm:pt modelId="{46FAA385-7595-42DF-9EEE-140DB5C9678B}" type="parTrans" cxnId="{2786FA1A-340C-48E6-A88A-47B0101AB6E1}">
      <dgm:prSet/>
      <dgm:spPr/>
      <dgm:t>
        <a:bodyPr/>
        <a:lstStyle/>
        <a:p>
          <a:endParaRPr lang="es-PE"/>
        </a:p>
      </dgm:t>
    </dgm:pt>
    <dgm:pt modelId="{2997E996-D71B-45C2-A22F-4BB6B31244B9}" type="sibTrans" cxnId="{2786FA1A-340C-48E6-A88A-47B0101AB6E1}">
      <dgm:prSet/>
      <dgm:spPr/>
      <dgm:t>
        <a:bodyPr/>
        <a:lstStyle/>
        <a:p>
          <a:endParaRPr lang="es-PE"/>
        </a:p>
      </dgm:t>
    </dgm:pt>
    <dgm:pt modelId="{6843ABFF-074D-4B11-95DF-4E9BDEFA5D94}">
      <dgm:prSet phldrT="[Texto]"/>
      <dgm:spPr/>
      <dgm:t>
        <a:bodyPr/>
        <a:lstStyle/>
        <a:p>
          <a:r>
            <a:rPr lang="es-PE" dirty="0" smtClean="0"/>
            <a:t>Sanciones</a:t>
          </a:r>
          <a:endParaRPr lang="es-PE" dirty="0"/>
        </a:p>
      </dgm:t>
    </dgm:pt>
    <dgm:pt modelId="{E9486D4C-2214-42B3-9FB6-9B00FA80A6D2}" type="parTrans" cxnId="{6FE0B32E-70CC-4E17-8B6F-45CDEBD58D34}">
      <dgm:prSet/>
      <dgm:spPr/>
      <dgm:t>
        <a:bodyPr/>
        <a:lstStyle/>
        <a:p>
          <a:endParaRPr lang="es-PE"/>
        </a:p>
      </dgm:t>
    </dgm:pt>
    <dgm:pt modelId="{25FF6F46-8BFC-4C61-B5FF-7EA5586B137F}" type="sibTrans" cxnId="{6FE0B32E-70CC-4E17-8B6F-45CDEBD58D34}">
      <dgm:prSet/>
      <dgm:spPr/>
      <dgm:t>
        <a:bodyPr/>
        <a:lstStyle/>
        <a:p>
          <a:endParaRPr lang="es-PE"/>
        </a:p>
      </dgm:t>
    </dgm:pt>
    <dgm:pt modelId="{D9AD1F8A-EC12-47CC-826D-FA17F7565FDF}">
      <dgm:prSet phldrT="[Texto]"/>
      <dgm:spPr/>
      <dgm:t>
        <a:bodyPr/>
        <a:lstStyle/>
        <a:p>
          <a:r>
            <a:rPr lang="es-PE" dirty="0" smtClean="0"/>
            <a:t>Pago</a:t>
          </a:r>
          <a:r>
            <a:rPr lang="es-PE" baseline="0" dirty="0" smtClean="0"/>
            <a:t> diferido </a:t>
          </a:r>
          <a:r>
            <a:rPr lang="es-PE" baseline="0" dirty="0" err="1" smtClean="0"/>
            <a:t>couriers</a:t>
          </a:r>
          <a:endParaRPr lang="es-PE" dirty="0"/>
        </a:p>
      </dgm:t>
    </dgm:pt>
    <dgm:pt modelId="{AAD49445-5353-456E-8921-4C4AECFA5543}" type="parTrans" cxnId="{D7BC287F-85F6-4149-9901-2229328A4E35}">
      <dgm:prSet/>
      <dgm:spPr/>
      <dgm:t>
        <a:bodyPr/>
        <a:lstStyle/>
        <a:p>
          <a:endParaRPr lang="es-PE"/>
        </a:p>
      </dgm:t>
    </dgm:pt>
    <dgm:pt modelId="{50604721-B4BE-478A-A2B7-BF959527EA0C}" type="sibTrans" cxnId="{D7BC287F-85F6-4149-9901-2229328A4E35}">
      <dgm:prSet/>
      <dgm:spPr/>
      <dgm:t>
        <a:bodyPr/>
        <a:lstStyle/>
        <a:p>
          <a:endParaRPr lang="es-PE"/>
        </a:p>
      </dgm:t>
    </dgm:pt>
    <dgm:pt modelId="{791B050E-A4F5-4AF0-A7ED-BA3FEB368DD6}">
      <dgm:prSet phldrT="[Texto]"/>
      <dgm:spPr/>
      <dgm:t>
        <a:bodyPr/>
        <a:lstStyle/>
        <a:p>
          <a:r>
            <a:rPr lang="es-PE" dirty="0" smtClean="0"/>
            <a:t>Garantía por los operadores de comercio</a:t>
          </a:r>
          <a:endParaRPr lang="es-PE" dirty="0"/>
        </a:p>
      </dgm:t>
    </dgm:pt>
    <dgm:pt modelId="{364F79BF-5D6E-4855-8B5D-D3FCFA1106E1}" type="parTrans" cxnId="{7237A768-B825-4421-9CF1-58F1A80D1885}">
      <dgm:prSet/>
      <dgm:spPr/>
      <dgm:t>
        <a:bodyPr/>
        <a:lstStyle/>
        <a:p>
          <a:endParaRPr lang="es-PE"/>
        </a:p>
      </dgm:t>
    </dgm:pt>
    <dgm:pt modelId="{86ED2BE1-B0A0-4A2E-8BC3-A0874FE30322}" type="sibTrans" cxnId="{7237A768-B825-4421-9CF1-58F1A80D1885}">
      <dgm:prSet/>
      <dgm:spPr/>
      <dgm:t>
        <a:bodyPr/>
        <a:lstStyle/>
        <a:p>
          <a:endParaRPr lang="es-PE"/>
        </a:p>
      </dgm:t>
    </dgm:pt>
    <dgm:pt modelId="{6B76D339-DF90-4B2C-8AFF-A62B006AB90D}" type="pres">
      <dgm:prSet presAssocID="{A5D76954-60CB-4F03-8C51-3AD1C8AEE170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PE"/>
        </a:p>
      </dgm:t>
    </dgm:pt>
    <dgm:pt modelId="{0433F8FD-C675-432A-BAB9-554292203C4D}" type="pres">
      <dgm:prSet presAssocID="{791B050E-A4F5-4AF0-A7ED-BA3FEB368DD6}" presName="node" presStyleLbl="node1" presStyleIdx="0" presStyleCnt="5" custRadScaleRad="96007" custRadScaleInc="7498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89158042-0D07-4B74-ABA7-C2B0BB63035D}" type="pres">
      <dgm:prSet presAssocID="{791B050E-A4F5-4AF0-A7ED-BA3FEB368DD6}" presName="spNode" presStyleCnt="0"/>
      <dgm:spPr/>
    </dgm:pt>
    <dgm:pt modelId="{49CD07B1-AFF4-4D5D-B1F1-95B37F14F988}" type="pres">
      <dgm:prSet presAssocID="{86ED2BE1-B0A0-4A2E-8BC3-A0874FE30322}" presName="sibTrans" presStyleLbl="sibTrans1D1" presStyleIdx="0" presStyleCnt="5"/>
      <dgm:spPr/>
      <dgm:t>
        <a:bodyPr/>
        <a:lstStyle/>
        <a:p>
          <a:endParaRPr lang="es-PE"/>
        </a:p>
      </dgm:t>
    </dgm:pt>
    <dgm:pt modelId="{90066E31-DC96-4EFC-B82B-31EAB2BE9126}" type="pres">
      <dgm:prSet presAssocID="{229F04ED-6A47-4AFB-8FF5-DA17524C92AA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EFF1E82D-4E24-4EEF-9589-37301F40CCC6}" type="pres">
      <dgm:prSet presAssocID="{229F04ED-6A47-4AFB-8FF5-DA17524C92AA}" presName="spNode" presStyleCnt="0"/>
      <dgm:spPr/>
    </dgm:pt>
    <dgm:pt modelId="{4BFA4B2F-E502-4C49-8259-A82A3D54FBA4}" type="pres">
      <dgm:prSet presAssocID="{E2836C4B-B6E7-47A1-AE03-84B9E6100972}" presName="sibTrans" presStyleLbl="sibTrans1D1" presStyleIdx="1" presStyleCnt="5"/>
      <dgm:spPr/>
      <dgm:t>
        <a:bodyPr/>
        <a:lstStyle/>
        <a:p>
          <a:endParaRPr lang="es-PE"/>
        </a:p>
      </dgm:t>
    </dgm:pt>
    <dgm:pt modelId="{8E822338-3E80-4788-8194-1CD4967A6031}" type="pres">
      <dgm:prSet presAssocID="{41E3C5EE-5515-494E-8963-3D3573939F17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F0309D37-1E1C-4450-9E13-2B6EC550DE34}" type="pres">
      <dgm:prSet presAssocID="{41E3C5EE-5515-494E-8963-3D3573939F17}" presName="spNode" presStyleCnt="0"/>
      <dgm:spPr/>
    </dgm:pt>
    <dgm:pt modelId="{39CA6A08-E7C9-4703-BC5A-1E4376927A08}" type="pres">
      <dgm:prSet presAssocID="{2997E996-D71B-45C2-A22F-4BB6B31244B9}" presName="sibTrans" presStyleLbl="sibTrans1D1" presStyleIdx="2" presStyleCnt="5"/>
      <dgm:spPr/>
      <dgm:t>
        <a:bodyPr/>
        <a:lstStyle/>
        <a:p>
          <a:endParaRPr lang="es-PE"/>
        </a:p>
      </dgm:t>
    </dgm:pt>
    <dgm:pt modelId="{A505C93C-1C3B-4582-9A07-F512B7F2306C}" type="pres">
      <dgm:prSet presAssocID="{6843ABFF-074D-4B11-95DF-4E9BDEFA5D94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E10A9B82-F772-45AF-A757-EADC6728D4DD}" type="pres">
      <dgm:prSet presAssocID="{6843ABFF-074D-4B11-95DF-4E9BDEFA5D94}" presName="spNode" presStyleCnt="0"/>
      <dgm:spPr/>
    </dgm:pt>
    <dgm:pt modelId="{123BD951-D29B-4209-91A2-0884EB82AE51}" type="pres">
      <dgm:prSet presAssocID="{25FF6F46-8BFC-4C61-B5FF-7EA5586B137F}" presName="sibTrans" presStyleLbl="sibTrans1D1" presStyleIdx="3" presStyleCnt="5"/>
      <dgm:spPr/>
      <dgm:t>
        <a:bodyPr/>
        <a:lstStyle/>
        <a:p>
          <a:endParaRPr lang="es-PE"/>
        </a:p>
      </dgm:t>
    </dgm:pt>
    <dgm:pt modelId="{4527E9EE-E6C0-4698-81A2-397F66718623}" type="pres">
      <dgm:prSet presAssocID="{D9AD1F8A-EC12-47CC-826D-FA17F7565FDF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4C9FC3E7-9985-430E-9DB7-D8808465F7B5}" type="pres">
      <dgm:prSet presAssocID="{D9AD1F8A-EC12-47CC-826D-FA17F7565FDF}" presName="spNode" presStyleCnt="0"/>
      <dgm:spPr/>
    </dgm:pt>
    <dgm:pt modelId="{630DA1B0-7634-409C-8F94-BDD0E4AE5311}" type="pres">
      <dgm:prSet presAssocID="{50604721-B4BE-478A-A2B7-BF959527EA0C}" presName="sibTrans" presStyleLbl="sibTrans1D1" presStyleIdx="4" presStyleCnt="5"/>
      <dgm:spPr/>
      <dgm:t>
        <a:bodyPr/>
        <a:lstStyle/>
        <a:p>
          <a:endParaRPr lang="es-PE"/>
        </a:p>
      </dgm:t>
    </dgm:pt>
  </dgm:ptLst>
  <dgm:cxnLst>
    <dgm:cxn modelId="{6AD402DB-9A98-4C50-8410-EA5AEBEED214}" type="presOf" srcId="{86ED2BE1-B0A0-4A2E-8BC3-A0874FE30322}" destId="{49CD07B1-AFF4-4D5D-B1F1-95B37F14F988}" srcOrd="0" destOrd="0" presId="urn:microsoft.com/office/officeart/2005/8/layout/cycle6"/>
    <dgm:cxn modelId="{B5B355D8-8453-443A-AB70-D688F2F724BB}" type="presOf" srcId="{D9AD1F8A-EC12-47CC-826D-FA17F7565FDF}" destId="{4527E9EE-E6C0-4698-81A2-397F66718623}" srcOrd="0" destOrd="0" presId="urn:microsoft.com/office/officeart/2005/8/layout/cycle6"/>
    <dgm:cxn modelId="{2786FA1A-340C-48E6-A88A-47B0101AB6E1}" srcId="{A5D76954-60CB-4F03-8C51-3AD1C8AEE170}" destId="{41E3C5EE-5515-494E-8963-3D3573939F17}" srcOrd="2" destOrd="0" parTransId="{46FAA385-7595-42DF-9EEE-140DB5C9678B}" sibTransId="{2997E996-D71B-45C2-A22F-4BB6B31244B9}"/>
    <dgm:cxn modelId="{D88136D3-D0E1-470B-B138-68244A8D86E6}" type="presOf" srcId="{6843ABFF-074D-4B11-95DF-4E9BDEFA5D94}" destId="{A505C93C-1C3B-4582-9A07-F512B7F2306C}" srcOrd="0" destOrd="0" presId="urn:microsoft.com/office/officeart/2005/8/layout/cycle6"/>
    <dgm:cxn modelId="{EEA48541-91E5-4771-B508-B47F6046F814}" type="presOf" srcId="{50604721-B4BE-478A-A2B7-BF959527EA0C}" destId="{630DA1B0-7634-409C-8F94-BDD0E4AE5311}" srcOrd="0" destOrd="0" presId="urn:microsoft.com/office/officeart/2005/8/layout/cycle6"/>
    <dgm:cxn modelId="{7B089390-8ECE-4A6B-A465-D86640EC248C}" type="presOf" srcId="{791B050E-A4F5-4AF0-A7ED-BA3FEB368DD6}" destId="{0433F8FD-C675-432A-BAB9-554292203C4D}" srcOrd="0" destOrd="0" presId="urn:microsoft.com/office/officeart/2005/8/layout/cycle6"/>
    <dgm:cxn modelId="{BD6107D2-FBE2-4CF1-A056-31F7F42517F2}" type="presOf" srcId="{41E3C5EE-5515-494E-8963-3D3573939F17}" destId="{8E822338-3E80-4788-8194-1CD4967A6031}" srcOrd="0" destOrd="0" presId="urn:microsoft.com/office/officeart/2005/8/layout/cycle6"/>
    <dgm:cxn modelId="{FB8556A1-FCDE-4485-873D-2ED93E721537}" srcId="{A5D76954-60CB-4F03-8C51-3AD1C8AEE170}" destId="{229F04ED-6A47-4AFB-8FF5-DA17524C92AA}" srcOrd="1" destOrd="0" parTransId="{BA76F142-2A78-4E0E-9896-E5918D428A99}" sibTransId="{E2836C4B-B6E7-47A1-AE03-84B9E6100972}"/>
    <dgm:cxn modelId="{7237A768-B825-4421-9CF1-58F1A80D1885}" srcId="{A5D76954-60CB-4F03-8C51-3AD1C8AEE170}" destId="{791B050E-A4F5-4AF0-A7ED-BA3FEB368DD6}" srcOrd="0" destOrd="0" parTransId="{364F79BF-5D6E-4855-8B5D-D3FCFA1106E1}" sibTransId="{86ED2BE1-B0A0-4A2E-8BC3-A0874FE30322}"/>
    <dgm:cxn modelId="{D7BC287F-85F6-4149-9901-2229328A4E35}" srcId="{A5D76954-60CB-4F03-8C51-3AD1C8AEE170}" destId="{D9AD1F8A-EC12-47CC-826D-FA17F7565FDF}" srcOrd="4" destOrd="0" parTransId="{AAD49445-5353-456E-8921-4C4AECFA5543}" sibTransId="{50604721-B4BE-478A-A2B7-BF959527EA0C}"/>
    <dgm:cxn modelId="{F30FFC8E-0972-4EF1-ABE1-AD0D06C2B67D}" type="presOf" srcId="{2997E996-D71B-45C2-A22F-4BB6B31244B9}" destId="{39CA6A08-E7C9-4703-BC5A-1E4376927A08}" srcOrd="0" destOrd="0" presId="urn:microsoft.com/office/officeart/2005/8/layout/cycle6"/>
    <dgm:cxn modelId="{1C385A02-E448-4AD1-9D9E-75733EC39DBB}" type="presOf" srcId="{A5D76954-60CB-4F03-8C51-3AD1C8AEE170}" destId="{6B76D339-DF90-4B2C-8AFF-A62B006AB90D}" srcOrd="0" destOrd="0" presId="urn:microsoft.com/office/officeart/2005/8/layout/cycle6"/>
    <dgm:cxn modelId="{ADFEFAAF-38F3-497B-A6F4-5E66ED161B23}" type="presOf" srcId="{E2836C4B-B6E7-47A1-AE03-84B9E6100972}" destId="{4BFA4B2F-E502-4C49-8259-A82A3D54FBA4}" srcOrd="0" destOrd="0" presId="urn:microsoft.com/office/officeart/2005/8/layout/cycle6"/>
    <dgm:cxn modelId="{A26C6E5A-B22A-4F0C-9A15-83A55AD946EB}" type="presOf" srcId="{229F04ED-6A47-4AFB-8FF5-DA17524C92AA}" destId="{90066E31-DC96-4EFC-B82B-31EAB2BE9126}" srcOrd="0" destOrd="0" presId="urn:microsoft.com/office/officeart/2005/8/layout/cycle6"/>
    <dgm:cxn modelId="{6FE0B32E-70CC-4E17-8B6F-45CDEBD58D34}" srcId="{A5D76954-60CB-4F03-8C51-3AD1C8AEE170}" destId="{6843ABFF-074D-4B11-95DF-4E9BDEFA5D94}" srcOrd="3" destOrd="0" parTransId="{E9486D4C-2214-42B3-9FB6-9B00FA80A6D2}" sibTransId="{25FF6F46-8BFC-4C61-B5FF-7EA5586B137F}"/>
    <dgm:cxn modelId="{89AA4BB1-A2F3-46B0-9C25-97E9669D401F}" type="presOf" srcId="{25FF6F46-8BFC-4C61-B5FF-7EA5586B137F}" destId="{123BD951-D29B-4209-91A2-0884EB82AE51}" srcOrd="0" destOrd="0" presId="urn:microsoft.com/office/officeart/2005/8/layout/cycle6"/>
    <dgm:cxn modelId="{7FF82CFF-3A4C-45FB-AA8C-761D3A9D1DC8}" type="presParOf" srcId="{6B76D339-DF90-4B2C-8AFF-A62B006AB90D}" destId="{0433F8FD-C675-432A-BAB9-554292203C4D}" srcOrd="0" destOrd="0" presId="urn:microsoft.com/office/officeart/2005/8/layout/cycle6"/>
    <dgm:cxn modelId="{76B40A98-BAEC-4511-88C1-7B8C662C72D1}" type="presParOf" srcId="{6B76D339-DF90-4B2C-8AFF-A62B006AB90D}" destId="{89158042-0D07-4B74-ABA7-C2B0BB63035D}" srcOrd="1" destOrd="0" presId="urn:microsoft.com/office/officeart/2005/8/layout/cycle6"/>
    <dgm:cxn modelId="{C5DC2C4C-D863-4803-A5BA-5CBFE2A7517F}" type="presParOf" srcId="{6B76D339-DF90-4B2C-8AFF-A62B006AB90D}" destId="{49CD07B1-AFF4-4D5D-B1F1-95B37F14F988}" srcOrd="2" destOrd="0" presId="urn:microsoft.com/office/officeart/2005/8/layout/cycle6"/>
    <dgm:cxn modelId="{90E257BD-6312-4EE0-B27D-81FBDBDB2257}" type="presParOf" srcId="{6B76D339-DF90-4B2C-8AFF-A62B006AB90D}" destId="{90066E31-DC96-4EFC-B82B-31EAB2BE9126}" srcOrd="3" destOrd="0" presId="urn:microsoft.com/office/officeart/2005/8/layout/cycle6"/>
    <dgm:cxn modelId="{60F40DBB-EB7B-4287-B54C-24B80EF8BBA4}" type="presParOf" srcId="{6B76D339-DF90-4B2C-8AFF-A62B006AB90D}" destId="{EFF1E82D-4E24-4EEF-9589-37301F40CCC6}" srcOrd="4" destOrd="0" presId="urn:microsoft.com/office/officeart/2005/8/layout/cycle6"/>
    <dgm:cxn modelId="{207CDF9D-26E4-49FA-A133-6534454000C0}" type="presParOf" srcId="{6B76D339-DF90-4B2C-8AFF-A62B006AB90D}" destId="{4BFA4B2F-E502-4C49-8259-A82A3D54FBA4}" srcOrd="5" destOrd="0" presId="urn:microsoft.com/office/officeart/2005/8/layout/cycle6"/>
    <dgm:cxn modelId="{226197AC-782C-4CC7-B795-860E6DE1D594}" type="presParOf" srcId="{6B76D339-DF90-4B2C-8AFF-A62B006AB90D}" destId="{8E822338-3E80-4788-8194-1CD4967A6031}" srcOrd="6" destOrd="0" presId="urn:microsoft.com/office/officeart/2005/8/layout/cycle6"/>
    <dgm:cxn modelId="{F8E54C24-B495-442B-BA69-DE2FB6E984B0}" type="presParOf" srcId="{6B76D339-DF90-4B2C-8AFF-A62B006AB90D}" destId="{F0309D37-1E1C-4450-9E13-2B6EC550DE34}" srcOrd="7" destOrd="0" presId="urn:microsoft.com/office/officeart/2005/8/layout/cycle6"/>
    <dgm:cxn modelId="{7A97E0C9-1BB6-4668-A166-3BED870DD7B3}" type="presParOf" srcId="{6B76D339-DF90-4B2C-8AFF-A62B006AB90D}" destId="{39CA6A08-E7C9-4703-BC5A-1E4376927A08}" srcOrd="8" destOrd="0" presId="urn:microsoft.com/office/officeart/2005/8/layout/cycle6"/>
    <dgm:cxn modelId="{E2319ECC-2E00-402E-BF2E-6BC062714064}" type="presParOf" srcId="{6B76D339-DF90-4B2C-8AFF-A62B006AB90D}" destId="{A505C93C-1C3B-4582-9A07-F512B7F2306C}" srcOrd="9" destOrd="0" presId="urn:microsoft.com/office/officeart/2005/8/layout/cycle6"/>
    <dgm:cxn modelId="{1BFE84FF-F9CD-4BEE-90B3-2072E2BF1B10}" type="presParOf" srcId="{6B76D339-DF90-4B2C-8AFF-A62B006AB90D}" destId="{E10A9B82-F772-45AF-A757-EADC6728D4DD}" srcOrd="10" destOrd="0" presId="urn:microsoft.com/office/officeart/2005/8/layout/cycle6"/>
    <dgm:cxn modelId="{F270B2AE-88E4-45EE-A5AD-4AEC893806A4}" type="presParOf" srcId="{6B76D339-DF90-4B2C-8AFF-A62B006AB90D}" destId="{123BD951-D29B-4209-91A2-0884EB82AE51}" srcOrd="11" destOrd="0" presId="urn:microsoft.com/office/officeart/2005/8/layout/cycle6"/>
    <dgm:cxn modelId="{CF3D6E07-A056-47DE-B7CB-2F5CDC9394B4}" type="presParOf" srcId="{6B76D339-DF90-4B2C-8AFF-A62B006AB90D}" destId="{4527E9EE-E6C0-4698-81A2-397F66718623}" srcOrd="12" destOrd="0" presId="urn:microsoft.com/office/officeart/2005/8/layout/cycle6"/>
    <dgm:cxn modelId="{069A9826-79D2-468C-91B6-6EACA0058FCB}" type="presParOf" srcId="{6B76D339-DF90-4B2C-8AFF-A62B006AB90D}" destId="{4C9FC3E7-9985-430E-9DB7-D8808465F7B5}" srcOrd="13" destOrd="0" presId="urn:microsoft.com/office/officeart/2005/8/layout/cycle6"/>
    <dgm:cxn modelId="{BBD87375-D07D-4447-A412-8B1C43111359}" type="presParOf" srcId="{6B76D339-DF90-4B2C-8AFF-A62B006AB90D}" destId="{630DA1B0-7634-409C-8F94-BDD0E4AE5311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A3CC42E4-E56E-4070-A017-F404E0DBD434}" type="doc">
      <dgm:prSet loTypeId="urn:microsoft.com/office/officeart/2008/layout/LinedList" loCatId="list" qsTypeId="urn:microsoft.com/office/officeart/2005/8/quickstyle/simple5" qsCatId="simple" csTypeId="urn:microsoft.com/office/officeart/2005/8/colors/accent4_3" csCatId="accent4" phldr="1"/>
      <dgm:spPr/>
      <dgm:t>
        <a:bodyPr/>
        <a:lstStyle/>
        <a:p>
          <a:endParaRPr lang="es-PE"/>
        </a:p>
      </dgm:t>
    </dgm:pt>
    <dgm:pt modelId="{8484167A-AF8B-4015-A933-82E5646D0A4E}">
      <dgm:prSet custT="1"/>
      <dgm:spPr/>
      <dgm:t>
        <a:bodyPr/>
        <a:lstStyle/>
        <a:p>
          <a:r>
            <a:rPr lang="es-PE" sz="1800" dirty="0" smtClean="0"/>
            <a:t>Cabotaje</a:t>
          </a:r>
        </a:p>
      </dgm:t>
    </dgm:pt>
    <dgm:pt modelId="{F643023B-0658-49CE-B1EA-F831699BD276}" type="parTrans" cxnId="{4FD47C5F-5B86-41B9-B0B4-8B68AD6432BC}">
      <dgm:prSet/>
      <dgm:spPr/>
      <dgm:t>
        <a:bodyPr/>
        <a:lstStyle/>
        <a:p>
          <a:endParaRPr lang="es-PE"/>
        </a:p>
      </dgm:t>
    </dgm:pt>
    <dgm:pt modelId="{02F803D4-EE19-45FC-8F70-0ED09D8C5E2B}" type="sibTrans" cxnId="{4FD47C5F-5B86-41B9-B0B4-8B68AD6432BC}">
      <dgm:prSet/>
      <dgm:spPr/>
      <dgm:t>
        <a:bodyPr/>
        <a:lstStyle/>
        <a:p>
          <a:endParaRPr lang="es-PE"/>
        </a:p>
      </dgm:t>
    </dgm:pt>
    <dgm:pt modelId="{F25221C4-2D71-43A6-8840-2FD8F35D8F45}">
      <dgm:prSet custT="1"/>
      <dgm:spPr/>
      <dgm:t>
        <a:bodyPr/>
        <a:lstStyle/>
        <a:p>
          <a:r>
            <a:rPr lang="es-PE" sz="1800" dirty="0" smtClean="0"/>
            <a:t>Operador de Transporte Multimodal Internacional de Mercancías</a:t>
          </a:r>
          <a:endParaRPr lang="es-PE" sz="1800" dirty="0"/>
        </a:p>
      </dgm:t>
    </dgm:pt>
    <dgm:pt modelId="{4A1F131A-5271-410D-AAA0-A9879F029B73}" type="parTrans" cxnId="{C08EDEFC-D8C8-4BBA-B5F8-76F0485D2BC1}">
      <dgm:prSet/>
      <dgm:spPr/>
      <dgm:t>
        <a:bodyPr/>
        <a:lstStyle/>
        <a:p>
          <a:endParaRPr lang="es-PE"/>
        </a:p>
      </dgm:t>
    </dgm:pt>
    <dgm:pt modelId="{22037652-9D51-4139-BAA9-29B4DD151F49}" type="sibTrans" cxnId="{C08EDEFC-D8C8-4BBA-B5F8-76F0485D2BC1}">
      <dgm:prSet/>
      <dgm:spPr/>
      <dgm:t>
        <a:bodyPr/>
        <a:lstStyle/>
        <a:p>
          <a:endParaRPr lang="es-PE"/>
        </a:p>
      </dgm:t>
    </dgm:pt>
    <dgm:pt modelId="{25CB9377-412D-4DBA-BAF7-91F994282E74}">
      <dgm:prSet custT="1"/>
      <dgm:spPr/>
      <dgm:t>
        <a:bodyPr/>
        <a:lstStyle/>
        <a:p>
          <a:r>
            <a:rPr lang="es-PE" sz="1800" dirty="0" smtClean="0"/>
            <a:t>Fortalecimiento de la VUCE</a:t>
          </a:r>
          <a:endParaRPr lang="es-PE" sz="1800" dirty="0"/>
        </a:p>
      </dgm:t>
    </dgm:pt>
    <dgm:pt modelId="{BDA43BC0-D2A0-485C-A543-9F26DD84A0E1}" type="parTrans" cxnId="{621B3338-CFD8-4C35-84F3-AD372159648A}">
      <dgm:prSet/>
      <dgm:spPr/>
      <dgm:t>
        <a:bodyPr/>
        <a:lstStyle/>
        <a:p>
          <a:endParaRPr lang="es-PE"/>
        </a:p>
      </dgm:t>
    </dgm:pt>
    <dgm:pt modelId="{B07041E9-10A1-4C45-8872-DF4A167AF3B8}" type="sibTrans" cxnId="{621B3338-CFD8-4C35-84F3-AD372159648A}">
      <dgm:prSet/>
      <dgm:spPr/>
      <dgm:t>
        <a:bodyPr/>
        <a:lstStyle/>
        <a:p>
          <a:endParaRPr lang="es-PE"/>
        </a:p>
      </dgm:t>
    </dgm:pt>
    <dgm:pt modelId="{21CCC3D2-9431-4E87-AE59-809E2B07E71E}">
      <dgm:prSet custT="1"/>
      <dgm:spPr/>
      <dgm:t>
        <a:bodyPr/>
        <a:lstStyle/>
        <a:p>
          <a:pPr rtl="0"/>
          <a:r>
            <a:rPr lang="es-PE" sz="1800" dirty="0" smtClean="0"/>
            <a:t>Módulo de Información de servicios Logísticos</a:t>
          </a:r>
          <a:endParaRPr lang="es-PE" sz="1800" dirty="0"/>
        </a:p>
      </dgm:t>
    </dgm:pt>
    <dgm:pt modelId="{0CBDF5C4-92A1-4CF8-B3E9-7C2DEA11E378}" type="parTrans" cxnId="{5D6C2E43-C005-4AA8-AACF-984534A7DCBC}">
      <dgm:prSet/>
      <dgm:spPr/>
      <dgm:t>
        <a:bodyPr/>
        <a:lstStyle/>
        <a:p>
          <a:endParaRPr lang="es-PE"/>
        </a:p>
      </dgm:t>
    </dgm:pt>
    <dgm:pt modelId="{62F32FA2-5C41-4232-9EC7-095849B90198}" type="sibTrans" cxnId="{5D6C2E43-C005-4AA8-AACF-984534A7DCBC}">
      <dgm:prSet/>
      <dgm:spPr/>
      <dgm:t>
        <a:bodyPr/>
        <a:lstStyle/>
        <a:p>
          <a:endParaRPr lang="es-PE"/>
        </a:p>
      </dgm:t>
    </dgm:pt>
    <dgm:pt modelId="{DF6E6174-0792-4C55-BDEE-5C6A153BB948}">
      <dgm:prSet custT="1"/>
      <dgm:spPr/>
      <dgm:t>
        <a:bodyPr/>
        <a:lstStyle/>
        <a:p>
          <a:pPr rtl="0"/>
          <a:r>
            <a:rPr lang="es-PE" sz="1800" dirty="0" smtClean="0"/>
            <a:t>Plataformas Logísticas </a:t>
          </a:r>
          <a:endParaRPr lang="es-PE" sz="1800" dirty="0"/>
        </a:p>
      </dgm:t>
    </dgm:pt>
    <dgm:pt modelId="{D5EED1DF-8369-4DAD-9BD1-B11C5198F1F7}" type="parTrans" cxnId="{F1ABCE88-64BD-491E-B7AB-DAC8AF1145E0}">
      <dgm:prSet/>
      <dgm:spPr/>
      <dgm:t>
        <a:bodyPr/>
        <a:lstStyle/>
        <a:p>
          <a:endParaRPr lang="es-PE"/>
        </a:p>
      </dgm:t>
    </dgm:pt>
    <dgm:pt modelId="{31B86C18-CA98-408C-97B3-7137B94CBAF2}" type="sibTrans" cxnId="{F1ABCE88-64BD-491E-B7AB-DAC8AF1145E0}">
      <dgm:prSet/>
      <dgm:spPr/>
      <dgm:t>
        <a:bodyPr/>
        <a:lstStyle/>
        <a:p>
          <a:endParaRPr lang="es-PE"/>
        </a:p>
      </dgm:t>
    </dgm:pt>
    <dgm:pt modelId="{C7E1ED15-9CBB-4323-B14D-17208701B27F}">
      <dgm:prSet custT="1"/>
      <dgm:spPr/>
      <dgm:t>
        <a:bodyPr/>
        <a:lstStyle/>
        <a:p>
          <a:r>
            <a:rPr lang="es-PE" sz="1800" dirty="0" smtClean="0"/>
            <a:t>Programas</a:t>
          </a:r>
          <a:r>
            <a:rPr lang="es-PE" sz="1800" baseline="0" dirty="0" smtClean="0"/>
            <a:t> de Comercio Exterior</a:t>
          </a:r>
          <a:endParaRPr lang="es-PE" sz="1800" dirty="0"/>
        </a:p>
      </dgm:t>
    </dgm:pt>
    <dgm:pt modelId="{61F88FF8-C6A6-495F-BC75-D549B025E466}" type="sibTrans" cxnId="{362BB338-28C0-4FFB-8BE5-8915861E86B4}">
      <dgm:prSet/>
      <dgm:spPr/>
      <dgm:t>
        <a:bodyPr/>
        <a:lstStyle/>
        <a:p>
          <a:endParaRPr lang="es-PE"/>
        </a:p>
      </dgm:t>
    </dgm:pt>
    <dgm:pt modelId="{7991DBFF-58BA-423B-9EFA-5AB24576817D}" type="parTrans" cxnId="{362BB338-28C0-4FFB-8BE5-8915861E86B4}">
      <dgm:prSet/>
      <dgm:spPr/>
      <dgm:t>
        <a:bodyPr/>
        <a:lstStyle/>
        <a:p>
          <a:endParaRPr lang="es-PE"/>
        </a:p>
      </dgm:t>
    </dgm:pt>
    <dgm:pt modelId="{E7C93ABF-A7B5-415B-B8AB-B83AFC1A38E1}" type="pres">
      <dgm:prSet presAssocID="{A3CC42E4-E56E-4070-A017-F404E0DBD434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s-PE"/>
        </a:p>
      </dgm:t>
    </dgm:pt>
    <dgm:pt modelId="{A5589CF4-4E50-480F-A441-5F4B01BD3AA3}" type="pres">
      <dgm:prSet presAssocID="{21CCC3D2-9431-4E87-AE59-809E2B07E71E}" presName="thickLine" presStyleLbl="alignNode1" presStyleIdx="0" presStyleCnt="6"/>
      <dgm:spPr/>
      <dgm:t>
        <a:bodyPr/>
        <a:lstStyle/>
        <a:p>
          <a:endParaRPr lang="es-PE"/>
        </a:p>
      </dgm:t>
    </dgm:pt>
    <dgm:pt modelId="{4DA9922D-D7EB-4F99-B6BA-4E6958AE0F7A}" type="pres">
      <dgm:prSet presAssocID="{21CCC3D2-9431-4E87-AE59-809E2B07E71E}" presName="horz1" presStyleCnt="0"/>
      <dgm:spPr/>
      <dgm:t>
        <a:bodyPr/>
        <a:lstStyle/>
        <a:p>
          <a:endParaRPr lang="es-PE"/>
        </a:p>
      </dgm:t>
    </dgm:pt>
    <dgm:pt modelId="{18EEE59B-62E7-4451-8280-2CC5AA451887}" type="pres">
      <dgm:prSet presAssocID="{21CCC3D2-9431-4E87-AE59-809E2B07E71E}" presName="tx1" presStyleLbl="revTx" presStyleIdx="0" presStyleCnt="6"/>
      <dgm:spPr/>
      <dgm:t>
        <a:bodyPr/>
        <a:lstStyle/>
        <a:p>
          <a:endParaRPr lang="es-PE"/>
        </a:p>
      </dgm:t>
    </dgm:pt>
    <dgm:pt modelId="{97888608-1614-4472-A359-44F0A1EEAACC}" type="pres">
      <dgm:prSet presAssocID="{21CCC3D2-9431-4E87-AE59-809E2B07E71E}" presName="vert1" presStyleCnt="0"/>
      <dgm:spPr/>
      <dgm:t>
        <a:bodyPr/>
        <a:lstStyle/>
        <a:p>
          <a:endParaRPr lang="es-PE"/>
        </a:p>
      </dgm:t>
    </dgm:pt>
    <dgm:pt modelId="{0EF6BE07-9343-4CC9-91B7-93D56F13A471}" type="pres">
      <dgm:prSet presAssocID="{DF6E6174-0792-4C55-BDEE-5C6A153BB948}" presName="thickLine" presStyleLbl="alignNode1" presStyleIdx="1" presStyleCnt="6"/>
      <dgm:spPr/>
      <dgm:t>
        <a:bodyPr/>
        <a:lstStyle/>
        <a:p>
          <a:endParaRPr lang="es-PE"/>
        </a:p>
      </dgm:t>
    </dgm:pt>
    <dgm:pt modelId="{CAF55771-E8EE-49BE-963D-BC580457E141}" type="pres">
      <dgm:prSet presAssocID="{DF6E6174-0792-4C55-BDEE-5C6A153BB948}" presName="horz1" presStyleCnt="0"/>
      <dgm:spPr/>
      <dgm:t>
        <a:bodyPr/>
        <a:lstStyle/>
        <a:p>
          <a:endParaRPr lang="es-PE"/>
        </a:p>
      </dgm:t>
    </dgm:pt>
    <dgm:pt modelId="{0860454D-1178-4F8E-AE21-11BB18B87CFA}" type="pres">
      <dgm:prSet presAssocID="{DF6E6174-0792-4C55-BDEE-5C6A153BB948}" presName="tx1" presStyleLbl="revTx" presStyleIdx="1" presStyleCnt="6"/>
      <dgm:spPr/>
      <dgm:t>
        <a:bodyPr/>
        <a:lstStyle/>
        <a:p>
          <a:endParaRPr lang="es-PE"/>
        </a:p>
      </dgm:t>
    </dgm:pt>
    <dgm:pt modelId="{D0E49767-FA71-4856-9C31-0596DA1E809B}" type="pres">
      <dgm:prSet presAssocID="{DF6E6174-0792-4C55-BDEE-5C6A153BB948}" presName="vert1" presStyleCnt="0"/>
      <dgm:spPr/>
      <dgm:t>
        <a:bodyPr/>
        <a:lstStyle/>
        <a:p>
          <a:endParaRPr lang="es-PE"/>
        </a:p>
      </dgm:t>
    </dgm:pt>
    <dgm:pt modelId="{C2C82D6E-4AC0-427F-BE9B-3695601FBBA0}" type="pres">
      <dgm:prSet presAssocID="{8484167A-AF8B-4015-A933-82E5646D0A4E}" presName="thickLine" presStyleLbl="alignNode1" presStyleIdx="2" presStyleCnt="6"/>
      <dgm:spPr/>
      <dgm:t>
        <a:bodyPr/>
        <a:lstStyle/>
        <a:p>
          <a:endParaRPr lang="es-PE"/>
        </a:p>
      </dgm:t>
    </dgm:pt>
    <dgm:pt modelId="{D52ACB7B-B722-4849-AD59-60DE1F935784}" type="pres">
      <dgm:prSet presAssocID="{8484167A-AF8B-4015-A933-82E5646D0A4E}" presName="horz1" presStyleCnt="0"/>
      <dgm:spPr/>
      <dgm:t>
        <a:bodyPr/>
        <a:lstStyle/>
        <a:p>
          <a:endParaRPr lang="es-PE"/>
        </a:p>
      </dgm:t>
    </dgm:pt>
    <dgm:pt modelId="{D4C176E3-6FE7-495A-A0B5-7288DE61EB4C}" type="pres">
      <dgm:prSet presAssocID="{8484167A-AF8B-4015-A933-82E5646D0A4E}" presName="tx1" presStyleLbl="revTx" presStyleIdx="2" presStyleCnt="6"/>
      <dgm:spPr/>
      <dgm:t>
        <a:bodyPr/>
        <a:lstStyle/>
        <a:p>
          <a:endParaRPr lang="es-PE"/>
        </a:p>
      </dgm:t>
    </dgm:pt>
    <dgm:pt modelId="{C0EF5F57-B9DB-465B-97E2-A4F805D73C9D}" type="pres">
      <dgm:prSet presAssocID="{8484167A-AF8B-4015-A933-82E5646D0A4E}" presName="vert1" presStyleCnt="0"/>
      <dgm:spPr/>
      <dgm:t>
        <a:bodyPr/>
        <a:lstStyle/>
        <a:p>
          <a:endParaRPr lang="es-PE"/>
        </a:p>
      </dgm:t>
    </dgm:pt>
    <dgm:pt modelId="{84A9811B-DC0D-41AF-9D06-B56CF9F0A256}" type="pres">
      <dgm:prSet presAssocID="{F25221C4-2D71-43A6-8840-2FD8F35D8F45}" presName="thickLine" presStyleLbl="alignNode1" presStyleIdx="3" presStyleCnt="6"/>
      <dgm:spPr/>
      <dgm:t>
        <a:bodyPr/>
        <a:lstStyle/>
        <a:p>
          <a:endParaRPr lang="es-PE"/>
        </a:p>
      </dgm:t>
    </dgm:pt>
    <dgm:pt modelId="{DDEACC34-F2C7-4405-9DC1-9FA64C1136D1}" type="pres">
      <dgm:prSet presAssocID="{F25221C4-2D71-43A6-8840-2FD8F35D8F45}" presName="horz1" presStyleCnt="0"/>
      <dgm:spPr/>
      <dgm:t>
        <a:bodyPr/>
        <a:lstStyle/>
        <a:p>
          <a:endParaRPr lang="es-PE"/>
        </a:p>
      </dgm:t>
    </dgm:pt>
    <dgm:pt modelId="{ECE0E018-2D46-4735-AA6D-32D39D1E71FA}" type="pres">
      <dgm:prSet presAssocID="{F25221C4-2D71-43A6-8840-2FD8F35D8F45}" presName="tx1" presStyleLbl="revTx" presStyleIdx="3" presStyleCnt="6"/>
      <dgm:spPr/>
      <dgm:t>
        <a:bodyPr/>
        <a:lstStyle/>
        <a:p>
          <a:endParaRPr lang="es-PE"/>
        </a:p>
      </dgm:t>
    </dgm:pt>
    <dgm:pt modelId="{33822693-E647-4839-AB81-324C76B10728}" type="pres">
      <dgm:prSet presAssocID="{F25221C4-2D71-43A6-8840-2FD8F35D8F45}" presName="vert1" presStyleCnt="0"/>
      <dgm:spPr/>
      <dgm:t>
        <a:bodyPr/>
        <a:lstStyle/>
        <a:p>
          <a:endParaRPr lang="es-PE"/>
        </a:p>
      </dgm:t>
    </dgm:pt>
    <dgm:pt modelId="{FF61EAA5-92BF-4CE8-96F0-F2556DCBF189}" type="pres">
      <dgm:prSet presAssocID="{C7E1ED15-9CBB-4323-B14D-17208701B27F}" presName="thickLine" presStyleLbl="alignNode1" presStyleIdx="4" presStyleCnt="6"/>
      <dgm:spPr/>
      <dgm:t>
        <a:bodyPr/>
        <a:lstStyle/>
        <a:p>
          <a:endParaRPr lang="es-PE"/>
        </a:p>
      </dgm:t>
    </dgm:pt>
    <dgm:pt modelId="{5D6CF69F-8143-421D-BDD7-14B28AD8F361}" type="pres">
      <dgm:prSet presAssocID="{C7E1ED15-9CBB-4323-B14D-17208701B27F}" presName="horz1" presStyleCnt="0"/>
      <dgm:spPr/>
      <dgm:t>
        <a:bodyPr/>
        <a:lstStyle/>
        <a:p>
          <a:endParaRPr lang="es-PE"/>
        </a:p>
      </dgm:t>
    </dgm:pt>
    <dgm:pt modelId="{36B28F10-E73C-4CFE-8F9D-70206839C36A}" type="pres">
      <dgm:prSet presAssocID="{C7E1ED15-9CBB-4323-B14D-17208701B27F}" presName="tx1" presStyleLbl="revTx" presStyleIdx="4" presStyleCnt="6"/>
      <dgm:spPr/>
      <dgm:t>
        <a:bodyPr/>
        <a:lstStyle/>
        <a:p>
          <a:endParaRPr lang="es-PE"/>
        </a:p>
      </dgm:t>
    </dgm:pt>
    <dgm:pt modelId="{2B6F86CA-6DF9-4E3A-980C-1A04B0A37810}" type="pres">
      <dgm:prSet presAssocID="{C7E1ED15-9CBB-4323-B14D-17208701B27F}" presName="vert1" presStyleCnt="0"/>
      <dgm:spPr/>
      <dgm:t>
        <a:bodyPr/>
        <a:lstStyle/>
        <a:p>
          <a:endParaRPr lang="es-PE"/>
        </a:p>
      </dgm:t>
    </dgm:pt>
    <dgm:pt modelId="{B4A7DE4B-1475-4E45-A82C-29420D1EE378}" type="pres">
      <dgm:prSet presAssocID="{25CB9377-412D-4DBA-BAF7-91F994282E74}" presName="thickLine" presStyleLbl="alignNode1" presStyleIdx="5" presStyleCnt="6"/>
      <dgm:spPr/>
      <dgm:t>
        <a:bodyPr/>
        <a:lstStyle/>
        <a:p>
          <a:endParaRPr lang="es-PE"/>
        </a:p>
      </dgm:t>
    </dgm:pt>
    <dgm:pt modelId="{EC118EE2-9439-442F-8116-C6D89E0DA779}" type="pres">
      <dgm:prSet presAssocID="{25CB9377-412D-4DBA-BAF7-91F994282E74}" presName="horz1" presStyleCnt="0"/>
      <dgm:spPr/>
      <dgm:t>
        <a:bodyPr/>
        <a:lstStyle/>
        <a:p>
          <a:endParaRPr lang="es-PE"/>
        </a:p>
      </dgm:t>
    </dgm:pt>
    <dgm:pt modelId="{2DBA1FD7-CB36-42E4-AE66-2714B235EA53}" type="pres">
      <dgm:prSet presAssocID="{25CB9377-412D-4DBA-BAF7-91F994282E74}" presName="tx1" presStyleLbl="revTx" presStyleIdx="5" presStyleCnt="6"/>
      <dgm:spPr/>
      <dgm:t>
        <a:bodyPr/>
        <a:lstStyle/>
        <a:p>
          <a:endParaRPr lang="es-PE"/>
        </a:p>
      </dgm:t>
    </dgm:pt>
    <dgm:pt modelId="{B36DEDE9-A374-4237-8682-B271915216D7}" type="pres">
      <dgm:prSet presAssocID="{25CB9377-412D-4DBA-BAF7-91F994282E74}" presName="vert1" presStyleCnt="0"/>
      <dgm:spPr/>
      <dgm:t>
        <a:bodyPr/>
        <a:lstStyle/>
        <a:p>
          <a:endParaRPr lang="es-PE"/>
        </a:p>
      </dgm:t>
    </dgm:pt>
  </dgm:ptLst>
  <dgm:cxnLst>
    <dgm:cxn modelId="{C08EDEFC-D8C8-4BBA-B5F8-76F0485D2BC1}" srcId="{A3CC42E4-E56E-4070-A017-F404E0DBD434}" destId="{F25221C4-2D71-43A6-8840-2FD8F35D8F45}" srcOrd="3" destOrd="0" parTransId="{4A1F131A-5271-410D-AAA0-A9879F029B73}" sibTransId="{22037652-9D51-4139-BAA9-29B4DD151F49}"/>
    <dgm:cxn modelId="{352409AE-E7A9-47AC-BDC4-69257253B7AB}" type="presOf" srcId="{21CCC3D2-9431-4E87-AE59-809E2B07E71E}" destId="{18EEE59B-62E7-4451-8280-2CC5AA451887}" srcOrd="0" destOrd="0" presId="urn:microsoft.com/office/officeart/2008/layout/LinedList"/>
    <dgm:cxn modelId="{5D6C2E43-C005-4AA8-AACF-984534A7DCBC}" srcId="{A3CC42E4-E56E-4070-A017-F404E0DBD434}" destId="{21CCC3D2-9431-4E87-AE59-809E2B07E71E}" srcOrd="0" destOrd="0" parTransId="{0CBDF5C4-92A1-4CF8-B3E9-7C2DEA11E378}" sibTransId="{62F32FA2-5C41-4232-9EC7-095849B90198}"/>
    <dgm:cxn modelId="{621B3338-CFD8-4C35-84F3-AD372159648A}" srcId="{A3CC42E4-E56E-4070-A017-F404E0DBD434}" destId="{25CB9377-412D-4DBA-BAF7-91F994282E74}" srcOrd="5" destOrd="0" parTransId="{BDA43BC0-D2A0-485C-A543-9F26DD84A0E1}" sibTransId="{B07041E9-10A1-4C45-8872-DF4A167AF3B8}"/>
    <dgm:cxn modelId="{717F8297-EA15-4B79-8993-7B0D2F1F64C5}" type="presOf" srcId="{8484167A-AF8B-4015-A933-82E5646D0A4E}" destId="{D4C176E3-6FE7-495A-A0B5-7288DE61EB4C}" srcOrd="0" destOrd="0" presId="urn:microsoft.com/office/officeart/2008/layout/LinedList"/>
    <dgm:cxn modelId="{00FC2FD9-F4D7-4D6B-BABD-0BA7E8534134}" type="presOf" srcId="{DF6E6174-0792-4C55-BDEE-5C6A153BB948}" destId="{0860454D-1178-4F8E-AE21-11BB18B87CFA}" srcOrd="0" destOrd="0" presId="urn:microsoft.com/office/officeart/2008/layout/LinedList"/>
    <dgm:cxn modelId="{374FEAB0-DC40-4770-AD9F-BEB865ED0789}" type="presOf" srcId="{C7E1ED15-9CBB-4323-B14D-17208701B27F}" destId="{36B28F10-E73C-4CFE-8F9D-70206839C36A}" srcOrd="0" destOrd="0" presId="urn:microsoft.com/office/officeart/2008/layout/LinedList"/>
    <dgm:cxn modelId="{D7488C8C-2851-48F3-A629-FD2F4B724FEC}" type="presOf" srcId="{A3CC42E4-E56E-4070-A017-F404E0DBD434}" destId="{E7C93ABF-A7B5-415B-B8AB-B83AFC1A38E1}" srcOrd="0" destOrd="0" presId="urn:microsoft.com/office/officeart/2008/layout/LinedList"/>
    <dgm:cxn modelId="{4FD47C5F-5B86-41B9-B0B4-8B68AD6432BC}" srcId="{A3CC42E4-E56E-4070-A017-F404E0DBD434}" destId="{8484167A-AF8B-4015-A933-82E5646D0A4E}" srcOrd="2" destOrd="0" parTransId="{F643023B-0658-49CE-B1EA-F831699BD276}" sibTransId="{02F803D4-EE19-45FC-8F70-0ED09D8C5E2B}"/>
    <dgm:cxn modelId="{16AA7C41-762C-440D-B8B4-BB5D7789503D}" type="presOf" srcId="{25CB9377-412D-4DBA-BAF7-91F994282E74}" destId="{2DBA1FD7-CB36-42E4-AE66-2714B235EA53}" srcOrd="0" destOrd="0" presId="urn:microsoft.com/office/officeart/2008/layout/LinedList"/>
    <dgm:cxn modelId="{F1ABCE88-64BD-491E-B7AB-DAC8AF1145E0}" srcId="{A3CC42E4-E56E-4070-A017-F404E0DBD434}" destId="{DF6E6174-0792-4C55-BDEE-5C6A153BB948}" srcOrd="1" destOrd="0" parTransId="{D5EED1DF-8369-4DAD-9BD1-B11C5198F1F7}" sibTransId="{31B86C18-CA98-408C-97B3-7137B94CBAF2}"/>
    <dgm:cxn modelId="{3E63E1EC-4CEB-483A-A63B-DAB6BCD825D4}" type="presOf" srcId="{F25221C4-2D71-43A6-8840-2FD8F35D8F45}" destId="{ECE0E018-2D46-4735-AA6D-32D39D1E71FA}" srcOrd="0" destOrd="0" presId="urn:microsoft.com/office/officeart/2008/layout/LinedList"/>
    <dgm:cxn modelId="{362BB338-28C0-4FFB-8BE5-8915861E86B4}" srcId="{A3CC42E4-E56E-4070-A017-F404E0DBD434}" destId="{C7E1ED15-9CBB-4323-B14D-17208701B27F}" srcOrd="4" destOrd="0" parTransId="{7991DBFF-58BA-423B-9EFA-5AB24576817D}" sibTransId="{61F88FF8-C6A6-495F-BC75-D549B025E466}"/>
    <dgm:cxn modelId="{97D61A47-D655-4343-B8F5-EFBC209B392A}" type="presParOf" srcId="{E7C93ABF-A7B5-415B-B8AB-B83AFC1A38E1}" destId="{A5589CF4-4E50-480F-A441-5F4B01BD3AA3}" srcOrd="0" destOrd="0" presId="urn:microsoft.com/office/officeart/2008/layout/LinedList"/>
    <dgm:cxn modelId="{E41DCF99-FD27-4F97-ACE5-BAF41DA7EF9F}" type="presParOf" srcId="{E7C93ABF-A7B5-415B-B8AB-B83AFC1A38E1}" destId="{4DA9922D-D7EB-4F99-B6BA-4E6958AE0F7A}" srcOrd="1" destOrd="0" presId="urn:microsoft.com/office/officeart/2008/layout/LinedList"/>
    <dgm:cxn modelId="{2F0578F6-553E-43B1-BC9A-8D07CBF0950F}" type="presParOf" srcId="{4DA9922D-D7EB-4F99-B6BA-4E6958AE0F7A}" destId="{18EEE59B-62E7-4451-8280-2CC5AA451887}" srcOrd="0" destOrd="0" presId="urn:microsoft.com/office/officeart/2008/layout/LinedList"/>
    <dgm:cxn modelId="{56207400-94C5-48F1-A356-A628700124C6}" type="presParOf" srcId="{4DA9922D-D7EB-4F99-B6BA-4E6958AE0F7A}" destId="{97888608-1614-4472-A359-44F0A1EEAACC}" srcOrd="1" destOrd="0" presId="urn:microsoft.com/office/officeart/2008/layout/LinedList"/>
    <dgm:cxn modelId="{AD31463B-6AC6-4FD6-8C6E-240E9415AB2C}" type="presParOf" srcId="{E7C93ABF-A7B5-415B-B8AB-B83AFC1A38E1}" destId="{0EF6BE07-9343-4CC9-91B7-93D56F13A471}" srcOrd="2" destOrd="0" presId="urn:microsoft.com/office/officeart/2008/layout/LinedList"/>
    <dgm:cxn modelId="{94F9FECE-E5FE-4F2A-A1A5-2BD5A79B42DB}" type="presParOf" srcId="{E7C93ABF-A7B5-415B-B8AB-B83AFC1A38E1}" destId="{CAF55771-E8EE-49BE-963D-BC580457E141}" srcOrd="3" destOrd="0" presId="urn:microsoft.com/office/officeart/2008/layout/LinedList"/>
    <dgm:cxn modelId="{869F7E51-9068-4CDA-A929-6BF31A95E1D5}" type="presParOf" srcId="{CAF55771-E8EE-49BE-963D-BC580457E141}" destId="{0860454D-1178-4F8E-AE21-11BB18B87CFA}" srcOrd="0" destOrd="0" presId="urn:microsoft.com/office/officeart/2008/layout/LinedList"/>
    <dgm:cxn modelId="{0E783CE7-C843-4709-A8CC-950255121E94}" type="presParOf" srcId="{CAF55771-E8EE-49BE-963D-BC580457E141}" destId="{D0E49767-FA71-4856-9C31-0596DA1E809B}" srcOrd="1" destOrd="0" presId="urn:microsoft.com/office/officeart/2008/layout/LinedList"/>
    <dgm:cxn modelId="{08AE1E24-E6E9-46A8-9DB2-4CFB89A6B792}" type="presParOf" srcId="{E7C93ABF-A7B5-415B-B8AB-B83AFC1A38E1}" destId="{C2C82D6E-4AC0-427F-BE9B-3695601FBBA0}" srcOrd="4" destOrd="0" presId="urn:microsoft.com/office/officeart/2008/layout/LinedList"/>
    <dgm:cxn modelId="{8F1A6056-ABBB-4152-987C-9FDB955D7CF4}" type="presParOf" srcId="{E7C93ABF-A7B5-415B-B8AB-B83AFC1A38E1}" destId="{D52ACB7B-B722-4849-AD59-60DE1F935784}" srcOrd="5" destOrd="0" presId="urn:microsoft.com/office/officeart/2008/layout/LinedList"/>
    <dgm:cxn modelId="{851A5EB0-676A-45DA-A5BB-FFC1B7B549A3}" type="presParOf" srcId="{D52ACB7B-B722-4849-AD59-60DE1F935784}" destId="{D4C176E3-6FE7-495A-A0B5-7288DE61EB4C}" srcOrd="0" destOrd="0" presId="urn:microsoft.com/office/officeart/2008/layout/LinedList"/>
    <dgm:cxn modelId="{3B5A6CA2-3AFD-4D26-8B7D-CE0CF301F17E}" type="presParOf" srcId="{D52ACB7B-B722-4849-AD59-60DE1F935784}" destId="{C0EF5F57-B9DB-465B-97E2-A4F805D73C9D}" srcOrd="1" destOrd="0" presId="urn:microsoft.com/office/officeart/2008/layout/LinedList"/>
    <dgm:cxn modelId="{42A7C8EF-CB97-4234-B71B-B7D7557CBCD2}" type="presParOf" srcId="{E7C93ABF-A7B5-415B-B8AB-B83AFC1A38E1}" destId="{84A9811B-DC0D-41AF-9D06-B56CF9F0A256}" srcOrd="6" destOrd="0" presId="urn:microsoft.com/office/officeart/2008/layout/LinedList"/>
    <dgm:cxn modelId="{74AF675A-4C54-43E3-BA31-8E5B51F1671D}" type="presParOf" srcId="{E7C93ABF-A7B5-415B-B8AB-B83AFC1A38E1}" destId="{DDEACC34-F2C7-4405-9DC1-9FA64C1136D1}" srcOrd="7" destOrd="0" presId="urn:microsoft.com/office/officeart/2008/layout/LinedList"/>
    <dgm:cxn modelId="{2A65BE40-6A9F-434A-B223-3222781AA238}" type="presParOf" srcId="{DDEACC34-F2C7-4405-9DC1-9FA64C1136D1}" destId="{ECE0E018-2D46-4735-AA6D-32D39D1E71FA}" srcOrd="0" destOrd="0" presId="urn:microsoft.com/office/officeart/2008/layout/LinedList"/>
    <dgm:cxn modelId="{50BDB92A-C82B-4CED-8002-0B78562AB8AF}" type="presParOf" srcId="{DDEACC34-F2C7-4405-9DC1-9FA64C1136D1}" destId="{33822693-E647-4839-AB81-324C76B10728}" srcOrd="1" destOrd="0" presId="urn:microsoft.com/office/officeart/2008/layout/LinedList"/>
    <dgm:cxn modelId="{054AECD4-09DA-444F-BBC1-E2E65B77B8AB}" type="presParOf" srcId="{E7C93ABF-A7B5-415B-B8AB-B83AFC1A38E1}" destId="{FF61EAA5-92BF-4CE8-96F0-F2556DCBF189}" srcOrd="8" destOrd="0" presId="urn:microsoft.com/office/officeart/2008/layout/LinedList"/>
    <dgm:cxn modelId="{2EAEEB56-8BF4-48F6-A1AB-718E3FAFBF5A}" type="presParOf" srcId="{E7C93ABF-A7B5-415B-B8AB-B83AFC1A38E1}" destId="{5D6CF69F-8143-421D-BDD7-14B28AD8F361}" srcOrd="9" destOrd="0" presId="urn:microsoft.com/office/officeart/2008/layout/LinedList"/>
    <dgm:cxn modelId="{8BD91EF1-91F4-4EC1-8914-31EBD69D559E}" type="presParOf" srcId="{5D6CF69F-8143-421D-BDD7-14B28AD8F361}" destId="{36B28F10-E73C-4CFE-8F9D-70206839C36A}" srcOrd="0" destOrd="0" presId="urn:microsoft.com/office/officeart/2008/layout/LinedList"/>
    <dgm:cxn modelId="{87035457-48E7-4D49-915A-F0FEC59E4D0D}" type="presParOf" srcId="{5D6CF69F-8143-421D-BDD7-14B28AD8F361}" destId="{2B6F86CA-6DF9-4E3A-980C-1A04B0A37810}" srcOrd="1" destOrd="0" presId="urn:microsoft.com/office/officeart/2008/layout/LinedList"/>
    <dgm:cxn modelId="{A29C6789-B309-4E5E-8268-684EF2FCA6D0}" type="presParOf" srcId="{E7C93ABF-A7B5-415B-B8AB-B83AFC1A38E1}" destId="{B4A7DE4B-1475-4E45-A82C-29420D1EE378}" srcOrd="10" destOrd="0" presId="urn:microsoft.com/office/officeart/2008/layout/LinedList"/>
    <dgm:cxn modelId="{FFC4D0B7-6B11-45FB-985C-D4FACCE22064}" type="presParOf" srcId="{E7C93ABF-A7B5-415B-B8AB-B83AFC1A38E1}" destId="{EC118EE2-9439-442F-8116-C6D89E0DA779}" srcOrd="11" destOrd="0" presId="urn:microsoft.com/office/officeart/2008/layout/LinedList"/>
    <dgm:cxn modelId="{6C5E75F1-7872-4438-BEC5-DCC57E3EB95D}" type="presParOf" srcId="{EC118EE2-9439-442F-8116-C6D89E0DA779}" destId="{2DBA1FD7-CB36-42E4-AE66-2714B235EA53}" srcOrd="0" destOrd="0" presId="urn:microsoft.com/office/officeart/2008/layout/LinedList"/>
    <dgm:cxn modelId="{998DD53B-5A2A-4427-9474-56F9D2D50A47}" type="presParOf" srcId="{EC118EE2-9439-442F-8116-C6D89E0DA779}" destId="{B36DEDE9-A374-4237-8682-B271915216D7}" srcOrd="1" destOrd="0" presId="urn:microsoft.com/office/officeart/2008/layout/LinedList"/>
  </dgm:cxnLst>
  <dgm:bg/>
  <dgm:whole>
    <a:ln w="9525" cap="flat" cmpd="sng" algn="ctr">
      <a:noFill/>
      <a:prstDash val="solid"/>
      <a:round/>
      <a:headEnd type="none" w="med" len="med"/>
      <a:tailEnd type="none" w="med" len="med"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51FA50-7CA0-483D-9DA0-A51C30BA1CE1}">
      <dsp:nvSpPr>
        <dsp:cNvPr id="0" name=""/>
        <dsp:cNvSpPr/>
      </dsp:nvSpPr>
      <dsp:spPr>
        <a:xfrm>
          <a:off x="0" y="336515"/>
          <a:ext cx="5629032" cy="16695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6875" tIns="416560" rIns="436875" bIns="78232" numCol="1" spcCol="1270" anchor="t" anchorCtr="0">
          <a:noAutofit/>
        </a:bodyPr>
        <a:lstStyle/>
        <a:p>
          <a:pPr marL="180975" lvl="1" indent="-180975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PE" sz="1100" b="0" kern="1200" dirty="0" smtClean="0">
              <a:latin typeface="+mn-lt"/>
            </a:rPr>
            <a:t>Congestión en acceso a los puertos: Camiones deben esperar 8 horas para entrar en épocas y días pico, generando un costo evitable al dueño de la carga. </a:t>
          </a:r>
          <a:endParaRPr lang="es-PE" sz="1100" b="0" kern="1200" dirty="0">
            <a:latin typeface="+mn-lt"/>
          </a:endParaRPr>
        </a:p>
        <a:p>
          <a:pPr marL="180975" lvl="1" indent="-180975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PE" sz="1100" b="0" kern="1200" dirty="0" smtClean="0">
              <a:latin typeface="+mn-lt"/>
            </a:rPr>
            <a:t>Mala calidad en vías </a:t>
          </a:r>
          <a:r>
            <a:rPr lang="es-PE" sz="1100" b="0" kern="1200" dirty="0" err="1" smtClean="0">
              <a:latin typeface="+mn-lt"/>
            </a:rPr>
            <a:t>subnacionales</a:t>
          </a:r>
          <a:r>
            <a:rPr lang="es-PE" sz="1100" b="0" kern="1200" dirty="0" smtClean="0">
              <a:latin typeface="+mn-lt"/>
            </a:rPr>
            <a:t>: Cerca del 70% de los caminos rurales relevantes están en mal o muy mal estado.</a:t>
          </a:r>
          <a:endParaRPr lang="es-PE" sz="1100" b="0" kern="1200" dirty="0">
            <a:latin typeface="+mn-lt"/>
          </a:endParaRPr>
        </a:p>
        <a:p>
          <a:pPr marL="180975" lvl="1" indent="-180975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PE" sz="1100" b="0" kern="1200" dirty="0" smtClean="0">
              <a:latin typeface="+mn-lt"/>
            </a:rPr>
            <a:t>Infraestructura ineficiente en algunos pasos fronterizos: Santa Rosa (Iquitos), Iñapari, otros.</a:t>
          </a:r>
          <a:endParaRPr lang="es-PE" sz="1100" b="0" kern="1200" dirty="0">
            <a:latin typeface="+mn-lt"/>
          </a:endParaRPr>
        </a:p>
        <a:p>
          <a:pPr marL="180975" lvl="1" indent="-180975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PE" sz="1100" b="0" kern="1200" dirty="0" smtClean="0">
              <a:latin typeface="+mn-lt"/>
            </a:rPr>
            <a:t>Ausencia de un sistema logístico estructurado.</a:t>
          </a:r>
          <a:endParaRPr lang="es-PE" sz="1100" b="0" kern="1200" dirty="0">
            <a:latin typeface="+mn-lt"/>
          </a:endParaRPr>
        </a:p>
      </dsp:txBody>
      <dsp:txXfrm>
        <a:off x="0" y="336515"/>
        <a:ext cx="5629032" cy="1669500"/>
      </dsp:txXfrm>
    </dsp:sp>
    <dsp:sp modelId="{AA79712B-EC59-49CB-BA68-CEA0E8A8AD76}">
      <dsp:nvSpPr>
        <dsp:cNvPr id="0" name=""/>
        <dsp:cNvSpPr/>
      </dsp:nvSpPr>
      <dsp:spPr>
        <a:xfrm>
          <a:off x="281451" y="41315"/>
          <a:ext cx="3940322" cy="590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935" tIns="0" rIns="148935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600" b="1" kern="1200" smtClean="0">
              <a:latin typeface="+mn-lt"/>
            </a:rPr>
            <a:t>INFRAESTRUCTURA</a:t>
          </a:r>
          <a:endParaRPr lang="es-PE" sz="1600" kern="1200">
            <a:latin typeface="+mn-lt"/>
          </a:endParaRPr>
        </a:p>
      </dsp:txBody>
      <dsp:txXfrm>
        <a:off x="310272" y="70136"/>
        <a:ext cx="3882680" cy="532758"/>
      </dsp:txXfrm>
    </dsp:sp>
    <dsp:sp modelId="{DCD690FC-D172-49C3-9F5E-EDFA948A5483}">
      <dsp:nvSpPr>
        <dsp:cNvPr id="0" name=""/>
        <dsp:cNvSpPr/>
      </dsp:nvSpPr>
      <dsp:spPr>
        <a:xfrm>
          <a:off x="0" y="2409215"/>
          <a:ext cx="5629032" cy="138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6875" tIns="416560" rIns="436875" bIns="78232" numCol="1" spcCol="1270" anchor="t" anchorCtr="0">
          <a:noAutofit/>
        </a:bodyPr>
        <a:lstStyle/>
        <a:p>
          <a:pPr marL="180975" lvl="1" indent="-180975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PE" sz="1100" b="0" kern="1200" dirty="0" smtClean="0">
              <a:latin typeface="+mn-lt"/>
            </a:rPr>
            <a:t>Alta concentración del comercio exterior en el puerto del Callao.</a:t>
          </a:r>
          <a:endParaRPr lang="es-PE" sz="1100" b="0" kern="1200" dirty="0">
            <a:latin typeface="+mn-lt"/>
          </a:endParaRPr>
        </a:p>
        <a:p>
          <a:pPr marL="180975" lvl="1" indent="-180975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PE" sz="1100" b="0" kern="1200" dirty="0" smtClean="0">
              <a:latin typeface="+mn-lt"/>
            </a:rPr>
            <a:t>Adopción limitada de tecnología en el sector.</a:t>
          </a:r>
          <a:endParaRPr lang="es-PE" sz="1100" b="0" kern="1200" dirty="0">
            <a:latin typeface="+mn-lt"/>
          </a:endParaRPr>
        </a:p>
        <a:p>
          <a:pPr marL="180975" lvl="1" indent="-180975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PE" sz="1100" b="0" kern="1200" dirty="0" smtClean="0">
              <a:latin typeface="+mn-lt"/>
            </a:rPr>
            <a:t>Problemas en la seguridad de las operaciones de comercio exterior</a:t>
          </a:r>
          <a:endParaRPr lang="es-PE" sz="1100" b="0" kern="1200" dirty="0">
            <a:latin typeface="+mn-lt"/>
          </a:endParaRPr>
        </a:p>
        <a:p>
          <a:pPr marL="180975" lvl="1" indent="-180975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PE" sz="1100" b="0" kern="1200" dirty="0" smtClean="0">
              <a:latin typeface="+mn-lt"/>
            </a:rPr>
            <a:t>Falta de transparencia en tarifas.</a:t>
          </a:r>
          <a:endParaRPr lang="es-PE" sz="1100" b="0" kern="1200" dirty="0">
            <a:latin typeface="+mn-lt"/>
          </a:endParaRPr>
        </a:p>
        <a:p>
          <a:pPr marL="180975" lvl="1" indent="-180975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PE" sz="1100" b="0" kern="1200" dirty="0" smtClean="0">
              <a:latin typeface="+mn-lt"/>
            </a:rPr>
            <a:t>Falta de desarrollo de servicios multimodales y cabotaje.</a:t>
          </a:r>
          <a:endParaRPr lang="es-PE" sz="1100" b="0" kern="1200" dirty="0">
            <a:latin typeface="+mn-lt"/>
          </a:endParaRPr>
        </a:p>
      </dsp:txBody>
      <dsp:txXfrm>
        <a:off x="0" y="2409215"/>
        <a:ext cx="5629032" cy="1386000"/>
      </dsp:txXfrm>
    </dsp:sp>
    <dsp:sp modelId="{4E80B664-9621-4CFC-B43F-7AF18A072EB7}">
      <dsp:nvSpPr>
        <dsp:cNvPr id="0" name=""/>
        <dsp:cNvSpPr/>
      </dsp:nvSpPr>
      <dsp:spPr>
        <a:xfrm>
          <a:off x="281451" y="2114015"/>
          <a:ext cx="3940322" cy="590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935" tIns="0" rIns="148935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600" b="1" kern="1200" dirty="0" smtClean="0">
              <a:latin typeface="+mn-lt"/>
            </a:rPr>
            <a:t>SERVICIOS</a:t>
          </a:r>
          <a:endParaRPr lang="es-PE" sz="1600" b="1" kern="1200" dirty="0">
            <a:latin typeface="+mn-lt"/>
          </a:endParaRPr>
        </a:p>
      </dsp:txBody>
      <dsp:txXfrm>
        <a:off x="310272" y="2142836"/>
        <a:ext cx="3882680" cy="532758"/>
      </dsp:txXfrm>
    </dsp:sp>
    <dsp:sp modelId="{F63644DF-011B-4B6A-B4C4-754791A27D42}">
      <dsp:nvSpPr>
        <dsp:cNvPr id="0" name=""/>
        <dsp:cNvSpPr/>
      </dsp:nvSpPr>
      <dsp:spPr>
        <a:xfrm>
          <a:off x="0" y="4198415"/>
          <a:ext cx="5629032" cy="8347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6875" tIns="416560" rIns="436875" bIns="78232" numCol="1" spcCol="1270" anchor="t" anchorCtr="0">
          <a:noAutofit/>
        </a:bodyPr>
        <a:lstStyle/>
        <a:p>
          <a:pPr marL="180975" lvl="1" indent="-180975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PE" sz="1100" b="0" kern="1200" dirty="0" smtClean="0">
              <a:latin typeface="+mn-lt"/>
            </a:rPr>
            <a:t>Ausencia de mecanismos de defensa del usuario del comercio exterior</a:t>
          </a:r>
          <a:endParaRPr lang="es-PE" sz="1100" b="0" kern="1200" dirty="0">
            <a:latin typeface="+mn-lt"/>
          </a:endParaRPr>
        </a:p>
        <a:p>
          <a:pPr marL="180975" lvl="1" indent="-180975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PE" sz="1100" b="0" kern="1200" dirty="0" smtClean="0">
              <a:latin typeface="+mn-lt"/>
            </a:rPr>
            <a:t>Limitada aplicación de gestión de riesgo por parte de entidades sanitarias</a:t>
          </a:r>
          <a:endParaRPr lang="es-PE" sz="1100" b="0" kern="1200" dirty="0">
            <a:latin typeface="+mn-lt"/>
          </a:endParaRPr>
        </a:p>
      </dsp:txBody>
      <dsp:txXfrm>
        <a:off x="0" y="4198415"/>
        <a:ext cx="5629032" cy="834750"/>
      </dsp:txXfrm>
    </dsp:sp>
    <dsp:sp modelId="{D9D95150-0CC3-41D3-B18E-B2234FCC0499}">
      <dsp:nvSpPr>
        <dsp:cNvPr id="0" name=""/>
        <dsp:cNvSpPr/>
      </dsp:nvSpPr>
      <dsp:spPr>
        <a:xfrm>
          <a:off x="281451" y="3903215"/>
          <a:ext cx="3940322" cy="590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935" tIns="0" rIns="148935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600" b="1" kern="1200" smtClean="0">
              <a:latin typeface="+mn-lt"/>
            </a:rPr>
            <a:t>PROCESOS</a:t>
          </a:r>
          <a:endParaRPr lang="es-PE" sz="1600" kern="1200" dirty="0">
            <a:latin typeface="+mn-lt"/>
          </a:endParaRPr>
        </a:p>
      </dsp:txBody>
      <dsp:txXfrm>
        <a:off x="310272" y="3932036"/>
        <a:ext cx="3882680" cy="53275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806AE8-5654-4E5F-8824-DAFF7232244D}">
      <dsp:nvSpPr>
        <dsp:cNvPr id="0" name=""/>
        <dsp:cNvSpPr/>
      </dsp:nvSpPr>
      <dsp:spPr>
        <a:xfrm>
          <a:off x="1747" y="79"/>
          <a:ext cx="10810984" cy="403231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800" kern="1200" dirty="0" smtClean="0">
              <a:solidFill>
                <a:schemeClr val="bg1"/>
              </a:solidFill>
            </a:rPr>
            <a:t>Medidas vinculadas a:</a:t>
          </a:r>
          <a:endParaRPr lang="en-US" sz="1800" kern="1200" dirty="0">
            <a:solidFill>
              <a:schemeClr val="bg1"/>
            </a:solidFill>
          </a:endParaRPr>
        </a:p>
      </dsp:txBody>
      <dsp:txXfrm>
        <a:off x="13557" y="11889"/>
        <a:ext cx="10787364" cy="379611"/>
      </dsp:txXfrm>
    </dsp:sp>
    <dsp:sp modelId="{15FC1895-E9B2-4897-B8DC-9CD2472A012B}">
      <dsp:nvSpPr>
        <dsp:cNvPr id="0" name=""/>
        <dsp:cNvSpPr/>
      </dsp:nvSpPr>
      <dsp:spPr>
        <a:xfrm>
          <a:off x="1747" y="457351"/>
          <a:ext cx="2542564" cy="403231"/>
        </a:xfrm>
        <a:prstGeom prst="roundRect">
          <a:avLst>
            <a:gd name="adj" fmla="val 10000"/>
          </a:avLst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400" kern="1200" dirty="0" smtClean="0">
              <a:solidFill>
                <a:schemeClr val="bg1"/>
              </a:solidFill>
            </a:rPr>
            <a:t>Operatividad Aduanera</a:t>
          </a:r>
          <a:endParaRPr lang="en-US" sz="1400" kern="1200" dirty="0">
            <a:solidFill>
              <a:schemeClr val="bg1"/>
            </a:solidFill>
          </a:endParaRPr>
        </a:p>
      </dsp:txBody>
      <dsp:txXfrm>
        <a:off x="13557" y="469161"/>
        <a:ext cx="2518944" cy="379611"/>
      </dsp:txXfrm>
    </dsp:sp>
    <dsp:sp modelId="{FB558C5C-8471-4221-981F-19A81895770E}">
      <dsp:nvSpPr>
        <dsp:cNvPr id="0" name=""/>
        <dsp:cNvSpPr/>
      </dsp:nvSpPr>
      <dsp:spPr>
        <a:xfrm>
          <a:off x="1747" y="914623"/>
          <a:ext cx="2542564" cy="403231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200" kern="1200" dirty="0" smtClean="0">
              <a:solidFill>
                <a:schemeClr val="tx1"/>
              </a:solidFill>
            </a:rPr>
            <a:t>Incentivo para la utilización del despacho anticipado</a:t>
          </a:r>
          <a:endParaRPr lang="en-US" sz="1200" kern="1200" dirty="0">
            <a:solidFill>
              <a:schemeClr val="tx1"/>
            </a:solidFill>
          </a:endParaRPr>
        </a:p>
      </dsp:txBody>
      <dsp:txXfrm>
        <a:off x="13557" y="926433"/>
        <a:ext cx="2518944" cy="379611"/>
      </dsp:txXfrm>
    </dsp:sp>
    <dsp:sp modelId="{E62C8288-3F84-4243-ACB9-984EC961A6B6}">
      <dsp:nvSpPr>
        <dsp:cNvPr id="0" name=""/>
        <dsp:cNvSpPr/>
      </dsp:nvSpPr>
      <dsp:spPr>
        <a:xfrm>
          <a:off x="1747" y="1371895"/>
          <a:ext cx="2542564" cy="403231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200" kern="1200" dirty="0" smtClean="0">
              <a:solidFill>
                <a:schemeClr val="tx1"/>
              </a:solidFill>
            </a:rPr>
            <a:t>Agilización del despacho diferido</a:t>
          </a:r>
          <a:endParaRPr lang="en-US" sz="1200" kern="1200" dirty="0">
            <a:solidFill>
              <a:schemeClr val="tx1"/>
            </a:solidFill>
          </a:endParaRPr>
        </a:p>
      </dsp:txBody>
      <dsp:txXfrm>
        <a:off x="13557" y="1383705"/>
        <a:ext cx="2518944" cy="379611"/>
      </dsp:txXfrm>
    </dsp:sp>
    <dsp:sp modelId="{F70B25B3-4924-4FC4-8E9A-3A57289622E4}">
      <dsp:nvSpPr>
        <dsp:cNvPr id="0" name=""/>
        <dsp:cNvSpPr/>
      </dsp:nvSpPr>
      <dsp:spPr>
        <a:xfrm>
          <a:off x="1747" y="1829166"/>
          <a:ext cx="2542564" cy="403231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200" kern="1200" dirty="0" smtClean="0">
              <a:solidFill>
                <a:schemeClr val="tx1"/>
              </a:solidFill>
            </a:rPr>
            <a:t>Ampliación del alcance del Embarque Directo de Exportación</a:t>
          </a:r>
          <a:endParaRPr lang="en-US" sz="1200" kern="1200" dirty="0">
            <a:solidFill>
              <a:schemeClr val="tx1"/>
            </a:solidFill>
          </a:endParaRPr>
        </a:p>
      </dsp:txBody>
      <dsp:txXfrm>
        <a:off x="13557" y="1840976"/>
        <a:ext cx="2518944" cy="379611"/>
      </dsp:txXfrm>
    </dsp:sp>
    <dsp:sp modelId="{85EF1AEE-5401-430E-ADA8-1784225D436B}">
      <dsp:nvSpPr>
        <dsp:cNvPr id="0" name=""/>
        <dsp:cNvSpPr/>
      </dsp:nvSpPr>
      <dsp:spPr>
        <a:xfrm>
          <a:off x="1747" y="2286438"/>
          <a:ext cx="2542564" cy="403231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200" kern="1200" dirty="0" smtClean="0">
              <a:solidFill>
                <a:schemeClr val="tx1"/>
              </a:solidFill>
            </a:rPr>
            <a:t>Extensión de la circunscripción de los agentes de aduana</a:t>
          </a:r>
          <a:endParaRPr lang="en-US" sz="1200" kern="1200" dirty="0">
            <a:solidFill>
              <a:schemeClr val="tx1"/>
            </a:solidFill>
          </a:endParaRPr>
        </a:p>
      </dsp:txBody>
      <dsp:txXfrm>
        <a:off x="13557" y="2298248"/>
        <a:ext cx="2518944" cy="379611"/>
      </dsp:txXfrm>
    </dsp:sp>
    <dsp:sp modelId="{BEF787B8-F87A-4499-B2B8-782CD4260058}">
      <dsp:nvSpPr>
        <dsp:cNvPr id="0" name=""/>
        <dsp:cNvSpPr/>
      </dsp:nvSpPr>
      <dsp:spPr>
        <a:xfrm>
          <a:off x="1747" y="2743710"/>
          <a:ext cx="2542564" cy="403231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200" kern="1200" dirty="0" smtClean="0">
              <a:solidFill>
                <a:schemeClr val="tx1"/>
              </a:solidFill>
            </a:rPr>
            <a:t>Mejora de la regulación de los agentes de carga internacional</a:t>
          </a:r>
          <a:endParaRPr lang="en-US" sz="1200" kern="1200" dirty="0">
            <a:solidFill>
              <a:schemeClr val="tx1"/>
            </a:solidFill>
          </a:endParaRPr>
        </a:p>
      </dsp:txBody>
      <dsp:txXfrm>
        <a:off x="13557" y="2755520"/>
        <a:ext cx="2518944" cy="379611"/>
      </dsp:txXfrm>
    </dsp:sp>
    <dsp:sp modelId="{1A29C73E-426B-4D17-8BB4-EAFD5D3D1D1C}">
      <dsp:nvSpPr>
        <dsp:cNvPr id="0" name=""/>
        <dsp:cNvSpPr/>
      </dsp:nvSpPr>
      <dsp:spPr>
        <a:xfrm>
          <a:off x="1747" y="3200982"/>
          <a:ext cx="2542564" cy="403231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200" kern="1200" dirty="0" smtClean="0">
              <a:solidFill>
                <a:schemeClr val="tx1"/>
              </a:solidFill>
            </a:rPr>
            <a:t>Mejora de la operatividad del servicio de entrega rápida (</a:t>
          </a:r>
          <a:r>
            <a:rPr lang="es-PE" sz="1200" kern="1200" dirty="0" err="1" smtClean="0">
              <a:solidFill>
                <a:schemeClr val="tx1"/>
              </a:solidFill>
            </a:rPr>
            <a:t>courier</a:t>
          </a:r>
          <a:r>
            <a:rPr lang="es-PE" sz="1200" kern="1200" dirty="0" smtClean="0">
              <a:solidFill>
                <a:schemeClr val="tx1"/>
              </a:solidFill>
            </a:rPr>
            <a:t>)</a:t>
          </a:r>
          <a:endParaRPr lang="en-US" sz="1200" kern="1200" dirty="0">
            <a:solidFill>
              <a:schemeClr val="tx1"/>
            </a:solidFill>
          </a:endParaRPr>
        </a:p>
      </dsp:txBody>
      <dsp:txXfrm>
        <a:off x="13557" y="3212792"/>
        <a:ext cx="2518944" cy="379611"/>
      </dsp:txXfrm>
    </dsp:sp>
    <dsp:sp modelId="{DA258C57-5B6F-48C7-8326-AD5C81AD8F2A}">
      <dsp:nvSpPr>
        <dsp:cNvPr id="0" name=""/>
        <dsp:cNvSpPr/>
      </dsp:nvSpPr>
      <dsp:spPr>
        <a:xfrm>
          <a:off x="1747" y="3658254"/>
          <a:ext cx="2542564" cy="403231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200" kern="1200" dirty="0" smtClean="0">
              <a:solidFill>
                <a:schemeClr val="tx1"/>
              </a:solidFill>
            </a:rPr>
            <a:t>Fomento del uso del exporta fácil</a:t>
          </a:r>
          <a:endParaRPr lang="en-US" sz="1200" kern="1200" dirty="0">
            <a:solidFill>
              <a:schemeClr val="tx1"/>
            </a:solidFill>
          </a:endParaRPr>
        </a:p>
      </dsp:txBody>
      <dsp:txXfrm>
        <a:off x="13557" y="3670064"/>
        <a:ext cx="2518944" cy="379611"/>
      </dsp:txXfrm>
    </dsp:sp>
    <dsp:sp modelId="{4162E12C-17DB-4969-867B-9EC4E72C694F}">
      <dsp:nvSpPr>
        <dsp:cNvPr id="0" name=""/>
        <dsp:cNvSpPr/>
      </dsp:nvSpPr>
      <dsp:spPr>
        <a:xfrm>
          <a:off x="1747" y="4115526"/>
          <a:ext cx="2542564" cy="403231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200" kern="1200" dirty="0" smtClean="0">
              <a:solidFill>
                <a:schemeClr val="tx1"/>
              </a:solidFill>
            </a:rPr>
            <a:t>Incorporación de criterios subjetivos para determinar sanciones </a:t>
          </a:r>
          <a:endParaRPr lang="en-US" sz="1200" kern="1200" dirty="0">
            <a:solidFill>
              <a:schemeClr val="tx1"/>
            </a:solidFill>
          </a:endParaRPr>
        </a:p>
      </dsp:txBody>
      <dsp:txXfrm>
        <a:off x="13557" y="4127336"/>
        <a:ext cx="2518944" cy="379611"/>
      </dsp:txXfrm>
    </dsp:sp>
    <dsp:sp modelId="{7054D5FF-2197-4323-B255-7B73DCF77D65}">
      <dsp:nvSpPr>
        <dsp:cNvPr id="0" name=""/>
        <dsp:cNvSpPr/>
      </dsp:nvSpPr>
      <dsp:spPr>
        <a:xfrm>
          <a:off x="2757887" y="457351"/>
          <a:ext cx="2542564" cy="403231"/>
        </a:xfrm>
        <a:prstGeom prst="roundRect">
          <a:avLst>
            <a:gd name="adj" fmla="val 10000"/>
          </a:avLst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400" kern="1200" dirty="0" smtClean="0">
              <a:solidFill>
                <a:schemeClr val="bg1"/>
              </a:solidFill>
            </a:rPr>
            <a:t>Logística de comercio exterior</a:t>
          </a:r>
          <a:endParaRPr lang="en-US" sz="1400" kern="1200" dirty="0">
            <a:solidFill>
              <a:schemeClr val="bg1"/>
            </a:solidFill>
          </a:endParaRPr>
        </a:p>
      </dsp:txBody>
      <dsp:txXfrm>
        <a:off x="2769697" y="469161"/>
        <a:ext cx="2518944" cy="379611"/>
      </dsp:txXfrm>
    </dsp:sp>
    <dsp:sp modelId="{53195CA9-C8AF-4FB8-958C-23E05AAF7369}">
      <dsp:nvSpPr>
        <dsp:cNvPr id="0" name=""/>
        <dsp:cNvSpPr/>
      </dsp:nvSpPr>
      <dsp:spPr>
        <a:xfrm>
          <a:off x="2757887" y="914623"/>
          <a:ext cx="2542564" cy="403231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400" kern="1200" dirty="0" smtClean="0">
              <a:solidFill>
                <a:schemeClr val="tx1"/>
              </a:solidFill>
            </a:rPr>
            <a:t>Implementación del Observatorio Logístico</a:t>
          </a:r>
          <a:endParaRPr lang="en-US" sz="1400" kern="1200" dirty="0">
            <a:solidFill>
              <a:schemeClr val="tx1"/>
            </a:solidFill>
          </a:endParaRPr>
        </a:p>
      </dsp:txBody>
      <dsp:txXfrm>
        <a:off x="2769697" y="926433"/>
        <a:ext cx="2518944" cy="379611"/>
      </dsp:txXfrm>
    </dsp:sp>
    <dsp:sp modelId="{3B14A72B-35B6-45D0-A185-3409CC6D3BD9}">
      <dsp:nvSpPr>
        <dsp:cNvPr id="0" name=""/>
        <dsp:cNvSpPr/>
      </dsp:nvSpPr>
      <dsp:spPr>
        <a:xfrm>
          <a:off x="2757887" y="1371895"/>
          <a:ext cx="2542564" cy="403231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400" kern="1200" dirty="0" smtClean="0">
              <a:solidFill>
                <a:schemeClr val="tx1"/>
              </a:solidFill>
            </a:rPr>
            <a:t>Impulso para la creación de plataformas logísticas</a:t>
          </a:r>
          <a:endParaRPr lang="en-US" sz="1400" kern="1200" dirty="0">
            <a:solidFill>
              <a:schemeClr val="tx1"/>
            </a:solidFill>
          </a:endParaRPr>
        </a:p>
      </dsp:txBody>
      <dsp:txXfrm>
        <a:off x="2769697" y="1383705"/>
        <a:ext cx="2518944" cy="379611"/>
      </dsp:txXfrm>
    </dsp:sp>
    <dsp:sp modelId="{822C54BD-BCBD-49F6-B106-21FF107F177B}">
      <dsp:nvSpPr>
        <dsp:cNvPr id="0" name=""/>
        <dsp:cNvSpPr/>
      </dsp:nvSpPr>
      <dsp:spPr>
        <a:xfrm>
          <a:off x="5514027" y="457351"/>
          <a:ext cx="2542564" cy="403231"/>
        </a:xfrm>
        <a:prstGeom prst="roundRect">
          <a:avLst>
            <a:gd name="adj" fmla="val 10000"/>
          </a:avLst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400" kern="1200" dirty="0" smtClean="0">
              <a:solidFill>
                <a:schemeClr val="bg1"/>
              </a:solidFill>
            </a:rPr>
            <a:t>Mejora de la coordinación institucional</a:t>
          </a:r>
          <a:endParaRPr lang="en-US" sz="1400" kern="1200" dirty="0">
            <a:solidFill>
              <a:schemeClr val="bg1"/>
            </a:solidFill>
          </a:endParaRPr>
        </a:p>
      </dsp:txBody>
      <dsp:txXfrm>
        <a:off x="5525837" y="469161"/>
        <a:ext cx="2518944" cy="379611"/>
      </dsp:txXfrm>
    </dsp:sp>
    <dsp:sp modelId="{12CFE465-6C52-47D5-B090-1AFECF15B511}">
      <dsp:nvSpPr>
        <dsp:cNvPr id="0" name=""/>
        <dsp:cNvSpPr/>
      </dsp:nvSpPr>
      <dsp:spPr>
        <a:xfrm>
          <a:off x="5514027" y="914623"/>
          <a:ext cx="2542564" cy="403231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400" kern="1200" dirty="0" smtClean="0">
              <a:solidFill>
                <a:schemeClr val="tx1"/>
              </a:solidFill>
            </a:rPr>
            <a:t>Creación del Comité Nacional de Facilitación del Comercio</a:t>
          </a:r>
          <a:endParaRPr lang="en-US" sz="1400" kern="1200" dirty="0">
            <a:solidFill>
              <a:schemeClr val="tx1"/>
            </a:solidFill>
          </a:endParaRPr>
        </a:p>
      </dsp:txBody>
      <dsp:txXfrm>
        <a:off x="5525837" y="926433"/>
        <a:ext cx="2518944" cy="379611"/>
      </dsp:txXfrm>
    </dsp:sp>
    <dsp:sp modelId="{3CAEF60D-EBE9-4D83-97F7-4BD7BED6E2E4}">
      <dsp:nvSpPr>
        <dsp:cNvPr id="0" name=""/>
        <dsp:cNvSpPr/>
      </dsp:nvSpPr>
      <dsp:spPr>
        <a:xfrm>
          <a:off x="8270167" y="457351"/>
          <a:ext cx="2542564" cy="403231"/>
        </a:xfrm>
        <a:prstGeom prst="roundRect">
          <a:avLst>
            <a:gd name="adj" fmla="val 10000"/>
          </a:avLst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400" kern="1200" dirty="0" smtClean="0">
              <a:solidFill>
                <a:schemeClr val="bg1"/>
              </a:solidFill>
            </a:rPr>
            <a:t>Simplificación Administrativa</a:t>
          </a:r>
          <a:endParaRPr lang="en-US" sz="1400" kern="1200" dirty="0">
            <a:solidFill>
              <a:schemeClr val="bg1"/>
            </a:solidFill>
          </a:endParaRPr>
        </a:p>
      </dsp:txBody>
      <dsp:txXfrm>
        <a:off x="8281977" y="469161"/>
        <a:ext cx="2518944" cy="379611"/>
      </dsp:txXfrm>
    </dsp:sp>
    <dsp:sp modelId="{9B98E980-9633-4222-A9EE-0F7FDA5D0F07}">
      <dsp:nvSpPr>
        <dsp:cNvPr id="0" name=""/>
        <dsp:cNvSpPr/>
      </dsp:nvSpPr>
      <dsp:spPr>
        <a:xfrm>
          <a:off x="8270167" y="914623"/>
          <a:ext cx="2542564" cy="403231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400" kern="1200" dirty="0" smtClean="0">
              <a:solidFill>
                <a:schemeClr val="tx1"/>
              </a:solidFill>
            </a:rPr>
            <a:t>Fortalecimiento de la Ventanilla Única de Comercio Exterior</a:t>
          </a:r>
          <a:endParaRPr lang="en-US" sz="1400" kern="1200" dirty="0">
            <a:solidFill>
              <a:schemeClr val="tx1"/>
            </a:solidFill>
          </a:endParaRPr>
        </a:p>
      </dsp:txBody>
      <dsp:txXfrm>
        <a:off x="8281977" y="926433"/>
        <a:ext cx="2518944" cy="37961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806AE8-5654-4E5F-8824-DAFF7232244D}">
      <dsp:nvSpPr>
        <dsp:cNvPr id="0" name=""/>
        <dsp:cNvSpPr/>
      </dsp:nvSpPr>
      <dsp:spPr>
        <a:xfrm>
          <a:off x="3886" y="0"/>
          <a:ext cx="10806707" cy="433258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800" kern="1200" dirty="0" smtClean="0">
              <a:solidFill>
                <a:schemeClr val="bg1"/>
              </a:solidFill>
            </a:rPr>
            <a:t>Medidas vinculadas a:</a:t>
          </a:r>
          <a:endParaRPr lang="en-US" sz="1800" kern="1200" dirty="0">
            <a:solidFill>
              <a:schemeClr val="bg1"/>
            </a:solidFill>
          </a:endParaRPr>
        </a:p>
      </dsp:txBody>
      <dsp:txXfrm>
        <a:off x="16576" y="12690"/>
        <a:ext cx="10781327" cy="407878"/>
      </dsp:txXfrm>
    </dsp:sp>
    <dsp:sp modelId="{7054D5FF-2197-4323-B255-7B73DCF77D65}">
      <dsp:nvSpPr>
        <dsp:cNvPr id="0" name=""/>
        <dsp:cNvSpPr/>
      </dsp:nvSpPr>
      <dsp:spPr>
        <a:xfrm>
          <a:off x="3886" y="494153"/>
          <a:ext cx="3411208" cy="467795"/>
        </a:xfrm>
        <a:prstGeom prst="roundRect">
          <a:avLst>
            <a:gd name="adj" fmla="val 10000"/>
          </a:avLst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400" kern="1200" dirty="0" smtClean="0">
              <a:solidFill>
                <a:schemeClr val="bg1"/>
              </a:solidFill>
            </a:rPr>
            <a:t>Financiamiento</a:t>
          </a:r>
          <a:endParaRPr lang="en-US" sz="1400" kern="1200" dirty="0">
            <a:solidFill>
              <a:schemeClr val="bg1"/>
            </a:solidFill>
          </a:endParaRPr>
        </a:p>
      </dsp:txBody>
      <dsp:txXfrm>
        <a:off x="17587" y="507854"/>
        <a:ext cx="3383806" cy="440393"/>
      </dsp:txXfrm>
    </dsp:sp>
    <dsp:sp modelId="{53195CA9-C8AF-4FB8-958C-23E05AAF7369}">
      <dsp:nvSpPr>
        <dsp:cNvPr id="0" name=""/>
        <dsp:cNvSpPr/>
      </dsp:nvSpPr>
      <dsp:spPr>
        <a:xfrm>
          <a:off x="3886" y="1022717"/>
          <a:ext cx="3411208" cy="467795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400" kern="1200" dirty="0" smtClean="0">
              <a:solidFill>
                <a:schemeClr val="tx1"/>
              </a:solidFill>
            </a:rPr>
            <a:t>Ampliación de los beneficiarios del Fondo MIPYME</a:t>
          </a:r>
          <a:endParaRPr lang="en-US" sz="1400" kern="1200" dirty="0">
            <a:solidFill>
              <a:schemeClr val="tx1"/>
            </a:solidFill>
          </a:endParaRPr>
        </a:p>
      </dsp:txBody>
      <dsp:txXfrm>
        <a:off x="17587" y="1036418"/>
        <a:ext cx="3383806" cy="440393"/>
      </dsp:txXfrm>
    </dsp:sp>
    <dsp:sp modelId="{822C54BD-BCBD-49F6-B106-21FF107F177B}">
      <dsp:nvSpPr>
        <dsp:cNvPr id="0" name=""/>
        <dsp:cNvSpPr/>
      </dsp:nvSpPr>
      <dsp:spPr>
        <a:xfrm>
          <a:off x="3701635" y="494153"/>
          <a:ext cx="3411208" cy="467795"/>
        </a:xfrm>
        <a:prstGeom prst="roundRect">
          <a:avLst>
            <a:gd name="adj" fmla="val 10000"/>
          </a:avLst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400" kern="1200" dirty="0" smtClean="0">
              <a:solidFill>
                <a:schemeClr val="bg1"/>
              </a:solidFill>
            </a:rPr>
            <a:t>Transporte</a:t>
          </a:r>
          <a:endParaRPr lang="en-US" sz="1400" kern="1200" dirty="0">
            <a:solidFill>
              <a:schemeClr val="bg1"/>
            </a:solidFill>
          </a:endParaRPr>
        </a:p>
      </dsp:txBody>
      <dsp:txXfrm>
        <a:off x="3715336" y="507854"/>
        <a:ext cx="3383806" cy="440393"/>
      </dsp:txXfrm>
    </dsp:sp>
    <dsp:sp modelId="{10519E77-469D-4738-A010-01C13E0838F1}">
      <dsp:nvSpPr>
        <dsp:cNvPr id="0" name=""/>
        <dsp:cNvSpPr/>
      </dsp:nvSpPr>
      <dsp:spPr>
        <a:xfrm>
          <a:off x="3701635" y="1022717"/>
          <a:ext cx="3411208" cy="467795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400" kern="1200" dirty="0" smtClean="0">
              <a:solidFill>
                <a:schemeClr val="tx1"/>
              </a:solidFill>
            </a:rPr>
            <a:t>Flexibilidad de la normativa del Cabotaje</a:t>
          </a:r>
          <a:endParaRPr lang="en-US" sz="1400" kern="1200" dirty="0">
            <a:solidFill>
              <a:schemeClr val="tx1"/>
            </a:solidFill>
          </a:endParaRPr>
        </a:p>
      </dsp:txBody>
      <dsp:txXfrm>
        <a:off x="3715336" y="1036418"/>
        <a:ext cx="3383806" cy="440393"/>
      </dsp:txXfrm>
    </dsp:sp>
    <dsp:sp modelId="{37686478-6D1C-460D-8362-BD7EEF041F5A}">
      <dsp:nvSpPr>
        <dsp:cNvPr id="0" name=""/>
        <dsp:cNvSpPr/>
      </dsp:nvSpPr>
      <dsp:spPr>
        <a:xfrm>
          <a:off x="3701635" y="1551281"/>
          <a:ext cx="3411208" cy="467795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400" kern="1200" dirty="0" smtClean="0">
              <a:solidFill>
                <a:schemeClr val="tx1"/>
              </a:solidFill>
            </a:rPr>
            <a:t>Mejora de la normativa de Transporte Multimodal</a:t>
          </a:r>
          <a:endParaRPr lang="en-US" sz="1400" kern="1200" dirty="0">
            <a:solidFill>
              <a:schemeClr val="tx1"/>
            </a:solidFill>
          </a:endParaRPr>
        </a:p>
      </dsp:txBody>
      <dsp:txXfrm>
        <a:off x="3715336" y="1564982"/>
        <a:ext cx="3383806" cy="440393"/>
      </dsp:txXfrm>
    </dsp:sp>
    <dsp:sp modelId="{3CAEF60D-EBE9-4D83-97F7-4BD7BED6E2E4}">
      <dsp:nvSpPr>
        <dsp:cNvPr id="0" name=""/>
        <dsp:cNvSpPr/>
      </dsp:nvSpPr>
      <dsp:spPr>
        <a:xfrm>
          <a:off x="7399385" y="494153"/>
          <a:ext cx="3411208" cy="467795"/>
        </a:xfrm>
        <a:prstGeom prst="roundRect">
          <a:avLst>
            <a:gd name="adj" fmla="val 10000"/>
          </a:avLst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400" kern="1200" dirty="0" smtClean="0">
              <a:solidFill>
                <a:schemeClr val="bg1"/>
              </a:solidFill>
            </a:rPr>
            <a:t>Aduanas</a:t>
          </a:r>
          <a:endParaRPr lang="en-US" sz="1400" kern="1200" dirty="0">
            <a:solidFill>
              <a:schemeClr val="bg1"/>
            </a:solidFill>
          </a:endParaRPr>
        </a:p>
      </dsp:txBody>
      <dsp:txXfrm>
        <a:off x="7413086" y="507854"/>
        <a:ext cx="3383806" cy="440393"/>
      </dsp:txXfrm>
    </dsp:sp>
    <dsp:sp modelId="{9B98E980-9633-4222-A9EE-0F7FDA5D0F07}">
      <dsp:nvSpPr>
        <dsp:cNvPr id="0" name=""/>
        <dsp:cNvSpPr/>
      </dsp:nvSpPr>
      <dsp:spPr>
        <a:xfrm>
          <a:off x="7399385" y="1022717"/>
          <a:ext cx="3411208" cy="467795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400" kern="1200" dirty="0" smtClean="0">
              <a:solidFill>
                <a:schemeClr val="tx1"/>
              </a:solidFill>
            </a:rPr>
            <a:t>Entrega de la mercancía de Importación en el lugar designado por el dueño de carga.</a:t>
          </a:r>
          <a:endParaRPr lang="en-US" sz="1400" kern="1200" dirty="0">
            <a:solidFill>
              <a:schemeClr val="tx1"/>
            </a:solidFill>
          </a:endParaRPr>
        </a:p>
      </dsp:txBody>
      <dsp:txXfrm>
        <a:off x="7413086" y="1036418"/>
        <a:ext cx="3383806" cy="440393"/>
      </dsp:txXfrm>
    </dsp:sp>
    <dsp:sp modelId="{F8A20C64-E4CB-4DDA-9430-4BBC5A768DC9}">
      <dsp:nvSpPr>
        <dsp:cNvPr id="0" name=""/>
        <dsp:cNvSpPr/>
      </dsp:nvSpPr>
      <dsp:spPr>
        <a:xfrm>
          <a:off x="7399385" y="1551281"/>
          <a:ext cx="3411208" cy="467795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400" kern="1200" dirty="0" smtClean="0">
              <a:solidFill>
                <a:schemeClr val="tx1"/>
              </a:solidFill>
            </a:rPr>
            <a:t>Obligatoriedad del despacho anticipado</a:t>
          </a:r>
          <a:endParaRPr lang="en-US" sz="1400" kern="1200" dirty="0">
            <a:solidFill>
              <a:schemeClr val="tx1"/>
            </a:solidFill>
          </a:endParaRPr>
        </a:p>
      </dsp:txBody>
      <dsp:txXfrm>
        <a:off x="7413086" y="1564982"/>
        <a:ext cx="3383806" cy="440393"/>
      </dsp:txXfrm>
    </dsp:sp>
    <dsp:sp modelId="{BB923546-6E09-488D-A0BB-78C6ECB51FBB}">
      <dsp:nvSpPr>
        <dsp:cNvPr id="0" name=""/>
        <dsp:cNvSpPr/>
      </dsp:nvSpPr>
      <dsp:spPr>
        <a:xfrm>
          <a:off x="7399385" y="2079844"/>
          <a:ext cx="3411208" cy="467795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400" kern="1200" dirty="0" smtClean="0">
              <a:solidFill>
                <a:schemeClr val="tx1"/>
              </a:solidFill>
            </a:rPr>
            <a:t>Ingreso temporal de mercancías para eventos internacionales (Carnet ATA)</a:t>
          </a:r>
          <a:endParaRPr lang="en-US" sz="1400" kern="1200" dirty="0">
            <a:solidFill>
              <a:schemeClr val="tx1"/>
            </a:solidFill>
          </a:endParaRPr>
        </a:p>
      </dsp:txBody>
      <dsp:txXfrm>
        <a:off x="7413086" y="2093545"/>
        <a:ext cx="3383806" cy="440393"/>
      </dsp:txXfrm>
    </dsp:sp>
    <dsp:sp modelId="{8F6B27E6-268E-4C31-A244-FEAE72BD4345}">
      <dsp:nvSpPr>
        <dsp:cNvPr id="0" name=""/>
        <dsp:cNvSpPr/>
      </dsp:nvSpPr>
      <dsp:spPr>
        <a:xfrm>
          <a:off x="7399385" y="2608408"/>
          <a:ext cx="3411208" cy="467795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400" kern="1200" dirty="0" smtClean="0">
              <a:solidFill>
                <a:schemeClr val="tx1"/>
              </a:solidFill>
            </a:rPr>
            <a:t>Garantías para el despacho de las empresas Courier</a:t>
          </a:r>
          <a:endParaRPr lang="en-US" sz="1400" kern="1200" dirty="0">
            <a:solidFill>
              <a:schemeClr val="tx1"/>
            </a:solidFill>
          </a:endParaRPr>
        </a:p>
      </dsp:txBody>
      <dsp:txXfrm>
        <a:off x="7413086" y="2622109"/>
        <a:ext cx="3383806" cy="440393"/>
      </dsp:txXfrm>
    </dsp:sp>
    <dsp:sp modelId="{14A3EF28-1BE5-410D-889E-3A65F5BD7D3A}">
      <dsp:nvSpPr>
        <dsp:cNvPr id="0" name=""/>
        <dsp:cNvSpPr/>
      </dsp:nvSpPr>
      <dsp:spPr>
        <a:xfrm>
          <a:off x="7399385" y="3136972"/>
          <a:ext cx="3411208" cy="467795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400" kern="1200" dirty="0" smtClean="0">
              <a:solidFill>
                <a:schemeClr val="tx1"/>
              </a:solidFill>
            </a:rPr>
            <a:t> Operatividad del Transporte Multimodal</a:t>
          </a:r>
          <a:endParaRPr lang="en-US" sz="1400" kern="1200" dirty="0">
            <a:solidFill>
              <a:schemeClr val="tx1"/>
            </a:solidFill>
          </a:endParaRPr>
        </a:p>
      </dsp:txBody>
      <dsp:txXfrm>
        <a:off x="7413086" y="3150673"/>
        <a:ext cx="3383806" cy="440393"/>
      </dsp:txXfrm>
    </dsp:sp>
    <dsp:sp modelId="{483E99CB-1982-4B37-865B-EBC25E541A45}">
      <dsp:nvSpPr>
        <dsp:cNvPr id="0" name=""/>
        <dsp:cNvSpPr/>
      </dsp:nvSpPr>
      <dsp:spPr>
        <a:xfrm>
          <a:off x="7399385" y="3665536"/>
          <a:ext cx="3411208" cy="467795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400" kern="1200" dirty="0" smtClean="0">
              <a:solidFill>
                <a:schemeClr val="tx1"/>
              </a:solidFill>
            </a:rPr>
            <a:t>Reducción del plazo de 150 a 90 días para la emisión de resoluciones anticipadas</a:t>
          </a:r>
          <a:endParaRPr lang="en-US" sz="1400" kern="1200" dirty="0">
            <a:solidFill>
              <a:schemeClr val="tx1"/>
            </a:solidFill>
          </a:endParaRPr>
        </a:p>
      </dsp:txBody>
      <dsp:txXfrm>
        <a:off x="7413086" y="3679237"/>
        <a:ext cx="3383806" cy="440393"/>
      </dsp:txXfrm>
    </dsp:sp>
    <dsp:sp modelId="{F9DD0644-FBB0-45FC-BED6-B788C7D64F5F}">
      <dsp:nvSpPr>
        <dsp:cNvPr id="0" name=""/>
        <dsp:cNvSpPr/>
      </dsp:nvSpPr>
      <dsp:spPr>
        <a:xfrm>
          <a:off x="7399385" y="4194100"/>
          <a:ext cx="3411208" cy="467795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400" kern="1200" dirty="0" smtClean="0">
              <a:solidFill>
                <a:schemeClr val="tx1"/>
              </a:solidFill>
            </a:rPr>
            <a:t>Aplicación de sanciones considerando hechos y circunstancias</a:t>
          </a:r>
          <a:endParaRPr lang="en-US" sz="1400" kern="1200" dirty="0">
            <a:solidFill>
              <a:schemeClr val="tx1"/>
            </a:solidFill>
          </a:endParaRPr>
        </a:p>
      </dsp:txBody>
      <dsp:txXfrm>
        <a:off x="7413086" y="4207801"/>
        <a:ext cx="3383806" cy="44039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D1D49C-C249-49E4-9980-5C59AE023110}">
      <dsp:nvSpPr>
        <dsp:cNvPr id="0" name=""/>
        <dsp:cNvSpPr/>
      </dsp:nvSpPr>
      <dsp:spPr>
        <a:xfrm>
          <a:off x="0" y="0"/>
          <a:ext cx="4423143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244D41-5998-42FC-989E-5144B4AB7BE3}">
      <dsp:nvSpPr>
        <dsp:cNvPr id="0" name=""/>
        <dsp:cNvSpPr/>
      </dsp:nvSpPr>
      <dsp:spPr>
        <a:xfrm>
          <a:off x="0" y="0"/>
          <a:ext cx="1411924" cy="32854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800" b="1" kern="1200" dirty="0" smtClean="0"/>
            <a:t>Requisitos</a:t>
          </a:r>
          <a:endParaRPr lang="es-PE" sz="1800" b="1" kern="1200" dirty="0"/>
        </a:p>
      </dsp:txBody>
      <dsp:txXfrm>
        <a:off x="0" y="0"/>
        <a:ext cx="1411924" cy="3285459"/>
      </dsp:txXfrm>
    </dsp:sp>
    <dsp:sp modelId="{91B960CE-3394-4EAC-9179-EA209DF1F62B}">
      <dsp:nvSpPr>
        <dsp:cNvPr id="0" name=""/>
        <dsp:cNvSpPr/>
      </dsp:nvSpPr>
      <dsp:spPr>
        <a:xfrm>
          <a:off x="1468358" y="38621"/>
          <a:ext cx="2953376" cy="7724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800" kern="1200" dirty="0" smtClean="0"/>
            <a:t>Persona Natural o Jurídica</a:t>
          </a:r>
          <a:endParaRPr lang="es-PE" sz="1800" kern="1200" dirty="0"/>
        </a:p>
      </dsp:txBody>
      <dsp:txXfrm>
        <a:off x="1468358" y="38621"/>
        <a:ext cx="2953376" cy="772435"/>
      </dsp:txXfrm>
    </dsp:sp>
    <dsp:sp modelId="{8B6A8876-EF27-41AC-AE74-15C914D66BAE}">
      <dsp:nvSpPr>
        <dsp:cNvPr id="0" name=""/>
        <dsp:cNvSpPr/>
      </dsp:nvSpPr>
      <dsp:spPr>
        <a:xfrm>
          <a:off x="1411924" y="811057"/>
          <a:ext cx="300981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FF0262-5CD8-4F33-A381-7916E56C92AA}">
      <dsp:nvSpPr>
        <dsp:cNvPr id="0" name=""/>
        <dsp:cNvSpPr/>
      </dsp:nvSpPr>
      <dsp:spPr>
        <a:xfrm>
          <a:off x="1468358" y="849679"/>
          <a:ext cx="2953376" cy="7724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800" kern="1200" dirty="0" smtClean="0"/>
            <a:t>Constituida en el país</a:t>
          </a:r>
          <a:endParaRPr lang="es-PE" sz="1800" kern="1200" dirty="0"/>
        </a:p>
      </dsp:txBody>
      <dsp:txXfrm>
        <a:off x="1468358" y="849679"/>
        <a:ext cx="2953376" cy="772435"/>
      </dsp:txXfrm>
    </dsp:sp>
    <dsp:sp modelId="{C3AA6D49-3745-4D3F-8CD5-62DD41FD2EFE}">
      <dsp:nvSpPr>
        <dsp:cNvPr id="0" name=""/>
        <dsp:cNvSpPr/>
      </dsp:nvSpPr>
      <dsp:spPr>
        <a:xfrm>
          <a:off x="1411924" y="1622115"/>
          <a:ext cx="300981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37CB81D-B4DC-4816-AC2A-B5A524511726}">
      <dsp:nvSpPr>
        <dsp:cNvPr id="0" name=""/>
        <dsp:cNvSpPr/>
      </dsp:nvSpPr>
      <dsp:spPr>
        <a:xfrm>
          <a:off x="1468358" y="1660736"/>
          <a:ext cx="2953376" cy="7724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800" kern="1200" dirty="0" smtClean="0"/>
            <a:t>Capital de Origen nacional o extranjero</a:t>
          </a:r>
        </a:p>
      </dsp:txBody>
      <dsp:txXfrm>
        <a:off x="1468358" y="1660736"/>
        <a:ext cx="2953376" cy="772435"/>
      </dsp:txXfrm>
    </dsp:sp>
    <dsp:sp modelId="{37501CD9-636C-43BE-8002-1C0F39BD28B1}">
      <dsp:nvSpPr>
        <dsp:cNvPr id="0" name=""/>
        <dsp:cNvSpPr/>
      </dsp:nvSpPr>
      <dsp:spPr>
        <a:xfrm>
          <a:off x="1411924" y="2433172"/>
          <a:ext cx="300981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7C26747-E9DF-4045-A958-2BDBC3157B25}">
      <dsp:nvSpPr>
        <dsp:cNvPr id="0" name=""/>
        <dsp:cNvSpPr/>
      </dsp:nvSpPr>
      <dsp:spPr>
        <a:xfrm>
          <a:off x="1468358" y="2471794"/>
          <a:ext cx="2953376" cy="7724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800" kern="1200" dirty="0" smtClean="0"/>
            <a:t>Permiso de Operación de la DGTA (exceptuado por 3 años)</a:t>
          </a:r>
        </a:p>
      </dsp:txBody>
      <dsp:txXfrm>
        <a:off x="1468358" y="2471794"/>
        <a:ext cx="2953376" cy="772435"/>
      </dsp:txXfrm>
    </dsp:sp>
    <dsp:sp modelId="{548C53F6-57C6-4979-9678-58BEB42081C0}">
      <dsp:nvSpPr>
        <dsp:cNvPr id="0" name=""/>
        <dsp:cNvSpPr/>
      </dsp:nvSpPr>
      <dsp:spPr>
        <a:xfrm>
          <a:off x="1411924" y="3244230"/>
          <a:ext cx="300981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21CB20-2B28-4E9B-8A04-E88632CDF95D}">
      <dsp:nvSpPr>
        <dsp:cNvPr id="0" name=""/>
        <dsp:cNvSpPr/>
      </dsp:nvSpPr>
      <dsp:spPr>
        <a:xfrm rot="5400000">
          <a:off x="-158880" y="161090"/>
          <a:ext cx="1059202" cy="741442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900" kern="1200" dirty="0"/>
            <a:t>Aduanas</a:t>
          </a:r>
        </a:p>
      </dsp:txBody>
      <dsp:txXfrm rot="-5400000">
        <a:off x="0" y="372931"/>
        <a:ext cx="741442" cy="317760"/>
      </dsp:txXfrm>
    </dsp:sp>
    <dsp:sp modelId="{7B11E3B8-1F12-4562-B6E6-EDB7451529D5}">
      <dsp:nvSpPr>
        <dsp:cNvPr id="0" name=""/>
        <dsp:cNvSpPr/>
      </dsp:nvSpPr>
      <dsp:spPr>
        <a:xfrm rot="5400000">
          <a:off x="2117416" y="-1380174"/>
          <a:ext cx="688481" cy="346335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8255" rIns="8255" bIns="825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PE" sz="1300" kern="1200" dirty="0"/>
            <a:t>Régimen aduanero especial </a:t>
          </a:r>
        </a:p>
      </dsp:txBody>
      <dsp:txXfrm rot="-5400000">
        <a:off x="729978" y="40873"/>
        <a:ext cx="3429749" cy="621263"/>
      </dsp:txXfrm>
    </dsp:sp>
    <dsp:sp modelId="{5E0CFBB1-3866-4CB6-9BC0-16DC4057EB6B}">
      <dsp:nvSpPr>
        <dsp:cNvPr id="0" name=""/>
        <dsp:cNvSpPr/>
      </dsp:nvSpPr>
      <dsp:spPr>
        <a:xfrm rot="5400000">
          <a:off x="-158880" y="1070679"/>
          <a:ext cx="1059202" cy="741442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900" kern="1200" dirty="0"/>
            <a:t>Transporte</a:t>
          </a:r>
        </a:p>
      </dsp:txBody>
      <dsp:txXfrm rot="-5400000">
        <a:off x="0" y="1282520"/>
        <a:ext cx="741442" cy="317760"/>
      </dsp:txXfrm>
    </dsp:sp>
    <dsp:sp modelId="{CB5EE6C8-450C-46CF-9EB7-B277D256F19E}">
      <dsp:nvSpPr>
        <dsp:cNvPr id="0" name=""/>
        <dsp:cNvSpPr/>
      </dsp:nvSpPr>
      <dsp:spPr>
        <a:xfrm rot="5400000">
          <a:off x="2128880" y="-475639"/>
          <a:ext cx="688481" cy="346335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8255" rIns="8255" bIns="825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PE" sz="1300" kern="1200" dirty="0"/>
            <a:t>Autorización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PE" sz="1300" kern="1200" dirty="0"/>
            <a:t>Infracciones y sanciones</a:t>
          </a:r>
        </a:p>
      </dsp:txBody>
      <dsp:txXfrm rot="-5400000">
        <a:off x="741442" y="945408"/>
        <a:ext cx="3429749" cy="621263"/>
      </dsp:txXfrm>
    </dsp:sp>
    <dsp:sp modelId="{073F5776-00CC-40A5-B216-E08497B9AE4F}">
      <dsp:nvSpPr>
        <dsp:cNvPr id="0" name=""/>
        <dsp:cNvSpPr/>
      </dsp:nvSpPr>
      <dsp:spPr>
        <a:xfrm rot="5400000">
          <a:off x="-158880" y="1980269"/>
          <a:ext cx="1059202" cy="741442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900" kern="1200" dirty="0"/>
            <a:t>Conceptos</a:t>
          </a:r>
        </a:p>
      </dsp:txBody>
      <dsp:txXfrm rot="-5400000">
        <a:off x="0" y="2192110"/>
        <a:ext cx="741442" cy="317760"/>
      </dsp:txXfrm>
    </dsp:sp>
    <dsp:sp modelId="{1FDED135-E86A-49E4-82F5-7D745E874F19}">
      <dsp:nvSpPr>
        <dsp:cNvPr id="0" name=""/>
        <dsp:cNvSpPr/>
      </dsp:nvSpPr>
      <dsp:spPr>
        <a:xfrm rot="5400000">
          <a:off x="2128880" y="433950"/>
          <a:ext cx="688481" cy="346335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8255" rIns="8255" bIns="825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PE" sz="1300" kern="1200" dirty="0"/>
            <a:t>Transporte Multimodal Internacional 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PE" sz="1300" kern="1200" dirty="0"/>
            <a:t>Operador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PE" sz="1300" kern="1200" dirty="0"/>
            <a:t>Documento de Transporte Multimodal</a:t>
          </a:r>
        </a:p>
      </dsp:txBody>
      <dsp:txXfrm rot="-5400000">
        <a:off x="741442" y="1854998"/>
        <a:ext cx="3429749" cy="621263"/>
      </dsp:txXfrm>
    </dsp:sp>
    <dsp:sp modelId="{D6A16EEE-A0B9-4EE8-966B-E67DCE5097BF}">
      <dsp:nvSpPr>
        <dsp:cNvPr id="0" name=""/>
        <dsp:cNvSpPr/>
      </dsp:nvSpPr>
      <dsp:spPr>
        <a:xfrm rot="5400000">
          <a:off x="-158880" y="2889858"/>
          <a:ext cx="1059202" cy="741442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900" kern="1200" dirty="0"/>
            <a:t>Transparencia</a:t>
          </a:r>
        </a:p>
      </dsp:txBody>
      <dsp:txXfrm rot="-5400000">
        <a:off x="0" y="3101699"/>
        <a:ext cx="741442" cy="317760"/>
      </dsp:txXfrm>
    </dsp:sp>
    <dsp:sp modelId="{429B4F09-05A7-4B52-9B44-3AA2571650F0}">
      <dsp:nvSpPr>
        <dsp:cNvPr id="0" name=""/>
        <dsp:cNvSpPr/>
      </dsp:nvSpPr>
      <dsp:spPr>
        <a:xfrm rot="5400000">
          <a:off x="2128880" y="1343539"/>
          <a:ext cx="688481" cy="346335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8255" rIns="8255" bIns="825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PE" sz="1300" kern="1200" dirty="0"/>
            <a:t>Publicación de los Operadores autorizados para operar</a:t>
          </a:r>
        </a:p>
      </dsp:txBody>
      <dsp:txXfrm rot="-5400000">
        <a:off x="741442" y="2764587"/>
        <a:ext cx="3429749" cy="62126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CA9BEE-4855-4F17-BF8D-6295A69D6027}">
      <dsp:nvSpPr>
        <dsp:cNvPr id="0" name=""/>
        <dsp:cNvSpPr/>
      </dsp:nvSpPr>
      <dsp:spPr>
        <a:xfrm>
          <a:off x="2447" y="0"/>
          <a:ext cx="479042" cy="479042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86E11E-AA33-4C01-B418-70EABF48E22D}">
      <dsp:nvSpPr>
        <dsp:cNvPr id="0" name=""/>
        <dsp:cNvSpPr/>
      </dsp:nvSpPr>
      <dsp:spPr>
        <a:xfrm>
          <a:off x="50351" y="47904"/>
          <a:ext cx="383233" cy="383233"/>
        </a:xfrm>
        <a:prstGeom prst="chord">
          <a:avLst>
            <a:gd name="adj1" fmla="val 1168272"/>
            <a:gd name="adj2" fmla="val 9631728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3C5697-9EB5-4663-A970-5C283BAC76BD}">
      <dsp:nvSpPr>
        <dsp:cNvPr id="0" name=""/>
        <dsp:cNvSpPr/>
      </dsp:nvSpPr>
      <dsp:spPr>
        <a:xfrm>
          <a:off x="581289" y="0"/>
          <a:ext cx="1417166" cy="4790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b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400" kern="1200" dirty="0"/>
            <a:t>Conectividad </a:t>
          </a:r>
        </a:p>
      </dsp:txBody>
      <dsp:txXfrm>
        <a:off x="581289" y="0"/>
        <a:ext cx="1417166" cy="479042"/>
      </dsp:txXfrm>
    </dsp:sp>
    <dsp:sp modelId="{1C860276-FB01-4C84-9844-33732D40B6AC}">
      <dsp:nvSpPr>
        <dsp:cNvPr id="0" name=""/>
        <dsp:cNvSpPr/>
      </dsp:nvSpPr>
      <dsp:spPr>
        <a:xfrm>
          <a:off x="2098257" y="0"/>
          <a:ext cx="479042" cy="479042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6FDEF72-A220-4426-980B-4264E9333E2B}">
      <dsp:nvSpPr>
        <dsp:cNvPr id="0" name=""/>
        <dsp:cNvSpPr/>
      </dsp:nvSpPr>
      <dsp:spPr>
        <a:xfrm>
          <a:off x="2146161" y="47904"/>
          <a:ext cx="383233" cy="383233"/>
        </a:xfrm>
        <a:prstGeom prst="chord">
          <a:avLst>
            <a:gd name="adj1" fmla="val 20431728"/>
            <a:gd name="adj2" fmla="val 11968272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D92473-D517-4695-9D49-6BE130D4C63E}">
      <dsp:nvSpPr>
        <dsp:cNvPr id="0" name=""/>
        <dsp:cNvSpPr/>
      </dsp:nvSpPr>
      <dsp:spPr>
        <a:xfrm>
          <a:off x="2677099" y="0"/>
          <a:ext cx="1417166" cy="4790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b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400" kern="1200" dirty="0"/>
            <a:t>Reducción C/T</a:t>
          </a:r>
        </a:p>
      </dsp:txBody>
      <dsp:txXfrm>
        <a:off x="2677099" y="0"/>
        <a:ext cx="1417166" cy="479042"/>
      </dsp:txXfrm>
    </dsp:sp>
    <dsp:sp modelId="{76BC686F-9AA0-4AFF-B150-EBA71AD8C04D}">
      <dsp:nvSpPr>
        <dsp:cNvPr id="0" name=""/>
        <dsp:cNvSpPr/>
      </dsp:nvSpPr>
      <dsp:spPr>
        <a:xfrm>
          <a:off x="4194067" y="0"/>
          <a:ext cx="479042" cy="479042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64ED641-F659-4FFD-880F-C3F99DADDC25}">
      <dsp:nvSpPr>
        <dsp:cNvPr id="0" name=""/>
        <dsp:cNvSpPr/>
      </dsp:nvSpPr>
      <dsp:spPr>
        <a:xfrm>
          <a:off x="4241971" y="47904"/>
          <a:ext cx="383233" cy="383233"/>
        </a:xfrm>
        <a:prstGeom prst="chord">
          <a:avLst>
            <a:gd name="adj1" fmla="val 16200000"/>
            <a:gd name="adj2" fmla="val 1620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E77D6A-7A08-42C8-AD77-BE1CDCA81CE2}">
      <dsp:nvSpPr>
        <dsp:cNvPr id="0" name=""/>
        <dsp:cNvSpPr/>
      </dsp:nvSpPr>
      <dsp:spPr>
        <a:xfrm>
          <a:off x="4772910" y="0"/>
          <a:ext cx="1417166" cy="4790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b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400" kern="1200" dirty="0"/>
            <a:t>Incremento de las exportaciones</a:t>
          </a:r>
        </a:p>
      </dsp:txBody>
      <dsp:txXfrm>
        <a:off x="4772910" y="0"/>
        <a:ext cx="1417166" cy="47904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33F8FD-C675-432A-BAB9-554292203C4D}">
      <dsp:nvSpPr>
        <dsp:cNvPr id="0" name=""/>
        <dsp:cNvSpPr/>
      </dsp:nvSpPr>
      <dsp:spPr>
        <a:xfrm>
          <a:off x="2808062" y="81884"/>
          <a:ext cx="1547379" cy="1005796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700" kern="1200" dirty="0" smtClean="0"/>
            <a:t>Garantía por los operadores de comercio</a:t>
          </a:r>
          <a:endParaRPr lang="es-PE" sz="1700" kern="1200" dirty="0"/>
        </a:p>
      </dsp:txBody>
      <dsp:txXfrm>
        <a:off x="2857161" y="130983"/>
        <a:ext cx="1449181" cy="907598"/>
      </dsp:txXfrm>
    </dsp:sp>
    <dsp:sp modelId="{49CD07B1-AFF4-4D5D-B1F1-95B37F14F988}">
      <dsp:nvSpPr>
        <dsp:cNvPr id="0" name=""/>
        <dsp:cNvSpPr/>
      </dsp:nvSpPr>
      <dsp:spPr>
        <a:xfrm>
          <a:off x="1605588" y="632435"/>
          <a:ext cx="4020305" cy="4020305"/>
        </a:xfrm>
        <a:custGeom>
          <a:avLst/>
          <a:gdLst/>
          <a:ahLst/>
          <a:cxnLst/>
          <a:rect l="0" t="0" r="0" b="0"/>
          <a:pathLst>
            <a:path>
              <a:moveTo>
                <a:pt x="2759472" y="144882"/>
              </a:moveTo>
              <a:arcTo wR="2010152" hR="2010152" stAng="17513183" swAng="1755631"/>
            </a:path>
          </a:pathLst>
        </a:custGeom>
        <a:noFill/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0066E31-DC96-4EFC-B82B-31EAB2BE9126}">
      <dsp:nvSpPr>
        <dsp:cNvPr id="0" name=""/>
        <dsp:cNvSpPr/>
      </dsp:nvSpPr>
      <dsp:spPr>
        <a:xfrm>
          <a:off x="4659227" y="1389648"/>
          <a:ext cx="1547379" cy="1005796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700" kern="1200" dirty="0" smtClean="0"/>
            <a:t>Carnet Ata</a:t>
          </a:r>
          <a:endParaRPr lang="es-PE" sz="1700" kern="1200" dirty="0"/>
        </a:p>
      </dsp:txBody>
      <dsp:txXfrm>
        <a:off x="4708326" y="1438747"/>
        <a:ext cx="1449181" cy="907598"/>
      </dsp:txXfrm>
    </dsp:sp>
    <dsp:sp modelId="{4BFA4B2F-E502-4C49-8259-A82A3D54FBA4}">
      <dsp:nvSpPr>
        <dsp:cNvPr id="0" name=""/>
        <dsp:cNvSpPr/>
      </dsp:nvSpPr>
      <dsp:spPr>
        <a:xfrm>
          <a:off x="1510996" y="503565"/>
          <a:ext cx="4020305" cy="4020305"/>
        </a:xfrm>
        <a:custGeom>
          <a:avLst/>
          <a:gdLst/>
          <a:ahLst/>
          <a:cxnLst/>
          <a:rect l="0" t="0" r="0" b="0"/>
          <a:pathLst>
            <a:path>
              <a:moveTo>
                <a:pt x="4017539" y="1904732"/>
              </a:moveTo>
              <a:arcTo wR="2010152" hR="2010152" stAng="21419628" swAng="2196885"/>
            </a:path>
          </a:pathLst>
        </a:custGeom>
        <a:noFill/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E822338-3E80-4788-8194-1CD4967A6031}">
      <dsp:nvSpPr>
        <dsp:cNvPr id="0" name=""/>
        <dsp:cNvSpPr/>
      </dsp:nvSpPr>
      <dsp:spPr>
        <a:xfrm>
          <a:off x="3928997" y="3637067"/>
          <a:ext cx="1547379" cy="1005796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700" kern="1200" dirty="0" smtClean="0"/>
            <a:t>Resoluciones Anticipadas</a:t>
          </a:r>
          <a:endParaRPr lang="es-PE" sz="1700" kern="1200" dirty="0"/>
        </a:p>
      </dsp:txBody>
      <dsp:txXfrm>
        <a:off x="3978096" y="3686166"/>
        <a:ext cx="1449181" cy="907598"/>
      </dsp:txXfrm>
    </dsp:sp>
    <dsp:sp modelId="{39CA6A08-E7C9-4703-BC5A-1E4376927A08}">
      <dsp:nvSpPr>
        <dsp:cNvPr id="0" name=""/>
        <dsp:cNvSpPr/>
      </dsp:nvSpPr>
      <dsp:spPr>
        <a:xfrm>
          <a:off x="1510996" y="503565"/>
          <a:ext cx="4020305" cy="4020305"/>
        </a:xfrm>
        <a:custGeom>
          <a:avLst/>
          <a:gdLst/>
          <a:ahLst/>
          <a:cxnLst/>
          <a:rect l="0" t="0" r="0" b="0"/>
          <a:pathLst>
            <a:path>
              <a:moveTo>
                <a:pt x="2410010" y="3980134"/>
              </a:moveTo>
              <a:arcTo wR="2010152" hR="2010152" stAng="4711575" swAng="1376850"/>
            </a:path>
          </a:pathLst>
        </a:custGeom>
        <a:noFill/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05C93C-1C3B-4582-9A07-F512B7F2306C}">
      <dsp:nvSpPr>
        <dsp:cNvPr id="0" name=""/>
        <dsp:cNvSpPr/>
      </dsp:nvSpPr>
      <dsp:spPr>
        <a:xfrm>
          <a:off x="1565920" y="3637067"/>
          <a:ext cx="1547379" cy="1005796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700" kern="1200" dirty="0" smtClean="0"/>
            <a:t>Sanciones</a:t>
          </a:r>
          <a:endParaRPr lang="es-PE" sz="1700" kern="1200" dirty="0"/>
        </a:p>
      </dsp:txBody>
      <dsp:txXfrm>
        <a:off x="1615019" y="3686166"/>
        <a:ext cx="1449181" cy="907598"/>
      </dsp:txXfrm>
    </dsp:sp>
    <dsp:sp modelId="{123BD951-D29B-4209-91A2-0884EB82AE51}">
      <dsp:nvSpPr>
        <dsp:cNvPr id="0" name=""/>
        <dsp:cNvSpPr/>
      </dsp:nvSpPr>
      <dsp:spPr>
        <a:xfrm>
          <a:off x="1510996" y="503565"/>
          <a:ext cx="4020305" cy="4020305"/>
        </a:xfrm>
        <a:custGeom>
          <a:avLst/>
          <a:gdLst/>
          <a:ahLst/>
          <a:cxnLst/>
          <a:rect l="0" t="0" r="0" b="0"/>
          <a:pathLst>
            <a:path>
              <a:moveTo>
                <a:pt x="336019" y="3122804"/>
              </a:moveTo>
              <a:arcTo wR="2010152" hR="2010152" stAng="8783487" swAng="2196885"/>
            </a:path>
          </a:pathLst>
        </a:custGeom>
        <a:noFill/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27E9EE-E6C0-4698-81A2-397F66718623}">
      <dsp:nvSpPr>
        <dsp:cNvPr id="0" name=""/>
        <dsp:cNvSpPr/>
      </dsp:nvSpPr>
      <dsp:spPr>
        <a:xfrm>
          <a:off x="835690" y="1389648"/>
          <a:ext cx="1547379" cy="1005796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700" kern="1200" dirty="0" smtClean="0"/>
            <a:t>Pago</a:t>
          </a:r>
          <a:r>
            <a:rPr lang="es-PE" sz="1700" kern="1200" baseline="0" dirty="0" smtClean="0"/>
            <a:t> diferido </a:t>
          </a:r>
          <a:r>
            <a:rPr lang="es-PE" sz="1700" kern="1200" baseline="0" dirty="0" err="1" smtClean="0"/>
            <a:t>couriers</a:t>
          </a:r>
          <a:endParaRPr lang="es-PE" sz="1700" kern="1200" dirty="0"/>
        </a:p>
      </dsp:txBody>
      <dsp:txXfrm>
        <a:off x="884789" y="1438747"/>
        <a:ext cx="1449181" cy="907598"/>
      </dsp:txXfrm>
    </dsp:sp>
    <dsp:sp modelId="{630DA1B0-7634-409C-8F94-BDD0E4AE5311}">
      <dsp:nvSpPr>
        <dsp:cNvPr id="0" name=""/>
        <dsp:cNvSpPr/>
      </dsp:nvSpPr>
      <dsp:spPr>
        <a:xfrm>
          <a:off x="1426573" y="619570"/>
          <a:ext cx="4020305" cy="4020305"/>
        </a:xfrm>
        <a:custGeom>
          <a:avLst/>
          <a:gdLst/>
          <a:ahLst/>
          <a:cxnLst/>
          <a:rect l="0" t="0" r="0" b="0"/>
          <a:pathLst>
            <a:path>
              <a:moveTo>
                <a:pt x="435300" y="760931"/>
              </a:moveTo>
              <a:arcTo wR="2010152" hR="2010152" stAng="13105353" swAng="1981245"/>
            </a:path>
          </a:pathLst>
        </a:custGeom>
        <a:noFill/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589CF4-4E50-480F-A441-5F4B01BD3AA3}">
      <dsp:nvSpPr>
        <dsp:cNvPr id="0" name=""/>
        <dsp:cNvSpPr/>
      </dsp:nvSpPr>
      <dsp:spPr>
        <a:xfrm>
          <a:off x="0" y="1838"/>
          <a:ext cx="6411843" cy="0"/>
        </a:xfrm>
        <a:prstGeom prst="line">
          <a:avLst/>
        </a:prstGeom>
        <a:gradFill rotWithShape="0">
          <a:gsLst>
            <a:gs pos="0">
              <a:schemeClr val="accent4">
                <a:shade val="8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shade val="8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shade val="8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8EEE59B-62E7-4451-8280-2CC5AA451887}">
      <dsp:nvSpPr>
        <dsp:cNvPr id="0" name=""/>
        <dsp:cNvSpPr/>
      </dsp:nvSpPr>
      <dsp:spPr>
        <a:xfrm>
          <a:off x="0" y="1838"/>
          <a:ext cx="6411843" cy="6269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800" kern="1200" dirty="0" smtClean="0"/>
            <a:t>Módulo de Información de servicios Logísticos</a:t>
          </a:r>
          <a:endParaRPr lang="es-PE" sz="1800" kern="1200" dirty="0"/>
        </a:p>
      </dsp:txBody>
      <dsp:txXfrm>
        <a:off x="0" y="1838"/>
        <a:ext cx="6411843" cy="626915"/>
      </dsp:txXfrm>
    </dsp:sp>
    <dsp:sp modelId="{0EF6BE07-9343-4CC9-91B7-93D56F13A471}">
      <dsp:nvSpPr>
        <dsp:cNvPr id="0" name=""/>
        <dsp:cNvSpPr/>
      </dsp:nvSpPr>
      <dsp:spPr>
        <a:xfrm>
          <a:off x="0" y="628754"/>
          <a:ext cx="6411843" cy="0"/>
        </a:xfrm>
        <a:prstGeom prst="line">
          <a:avLst/>
        </a:prstGeom>
        <a:gradFill rotWithShape="0">
          <a:gsLst>
            <a:gs pos="0">
              <a:schemeClr val="accent4">
                <a:shade val="80000"/>
                <a:hueOff val="-102657"/>
                <a:satOff val="0"/>
                <a:lumOff val="677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shade val="80000"/>
                <a:hueOff val="-102657"/>
                <a:satOff val="0"/>
                <a:lumOff val="677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shade val="80000"/>
                <a:hueOff val="-102657"/>
                <a:satOff val="0"/>
                <a:lumOff val="677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shade val="80000"/>
              <a:hueOff val="-102657"/>
              <a:satOff val="0"/>
              <a:lumOff val="6775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0860454D-1178-4F8E-AE21-11BB18B87CFA}">
      <dsp:nvSpPr>
        <dsp:cNvPr id="0" name=""/>
        <dsp:cNvSpPr/>
      </dsp:nvSpPr>
      <dsp:spPr>
        <a:xfrm>
          <a:off x="0" y="628754"/>
          <a:ext cx="6411843" cy="6269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800" kern="1200" dirty="0" smtClean="0"/>
            <a:t>Plataformas Logísticas </a:t>
          </a:r>
          <a:endParaRPr lang="es-PE" sz="1800" kern="1200" dirty="0"/>
        </a:p>
      </dsp:txBody>
      <dsp:txXfrm>
        <a:off x="0" y="628754"/>
        <a:ext cx="6411843" cy="626915"/>
      </dsp:txXfrm>
    </dsp:sp>
    <dsp:sp modelId="{C2C82D6E-4AC0-427F-BE9B-3695601FBBA0}">
      <dsp:nvSpPr>
        <dsp:cNvPr id="0" name=""/>
        <dsp:cNvSpPr/>
      </dsp:nvSpPr>
      <dsp:spPr>
        <a:xfrm>
          <a:off x="0" y="1255669"/>
          <a:ext cx="6411843" cy="0"/>
        </a:xfrm>
        <a:prstGeom prst="line">
          <a:avLst/>
        </a:prstGeom>
        <a:gradFill rotWithShape="0">
          <a:gsLst>
            <a:gs pos="0">
              <a:schemeClr val="accent4">
                <a:shade val="80000"/>
                <a:hueOff val="-205313"/>
                <a:satOff val="0"/>
                <a:lumOff val="1355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shade val="80000"/>
                <a:hueOff val="-205313"/>
                <a:satOff val="0"/>
                <a:lumOff val="1355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shade val="80000"/>
                <a:hueOff val="-205313"/>
                <a:satOff val="0"/>
                <a:lumOff val="1355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shade val="80000"/>
              <a:hueOff val="-205313"/>
              <a:satOff val="0"/>
              <a:lumOff val="1355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4C176E3-6FE7-495A-A0B5-7288DE61EB4C}">
      <dsp:nvSpPr>
        <dsp:cNvPr id="0" name=""/>
        <dsp:cNvSpPr/>
      </dsp:nvSpPr>
      <dsp:spPr>
        <a:xfrm>
          <a:off x="0" y="1255669"/>
          <a:ext cx="6411843" cy="6269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800" kern="1200" dirty="0" smtClean="0"/>
            <a:t>Cabotaje</a:t>
          </a:r>
        </a:p>
      </dsp:txBody>
      <dsp:txXfrm>
        <a:off x="0" y="1255669"/>
        <a:ext cx="6411843" cy="626915"/>
      </dsp:txXfrm>
    </dsp:sp>
    <dsp:sp modelId="{84A9811B-DC0D-41AF-9D06-B56CF9F0A256}">
      <dsp:nvSpPr>
        <dsp:cNvPr id="0" name=""/>
        <dsp:cNvSpPr/>
      </dsp:nvSpPr>
      <dsp:spPr>
        <a:xfrm>
          <a:off x="0" y="1882585"/>
          <a:ext cx="6411843" cy="0"/>
        </a:xfrm>
        <a:prstGeom prst="line">
          <a:avLst/>
        </a:prstGeom>
        <a:gradFill rotWithShape="0">
          <a:gsLst>
            <a:gs pos="0">
              <a:schemeClr val="accent4">
                <a:shade val="80000"/>
                <a:hueOff val="-307970"/>
                <a:satOff val="0"/>
                <a:lumOff val="2032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shade val="80000"/>
                <a:hueOff val="-307970"/>
                <a:satOff val="0"/>
                <a:lumOff val="2032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shade val="80000"/>
                <a:hueOff val="-307970"/>
                <a:satOff val="0"/>
                <a:lumOff val="2032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shade val="80000"/>
              <a:hueOff val="-307970"/>
              <a:satOff val="0"/>
              <a:lumOff val="20325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CE0E018-2D46-4735-AA6D-32D39D1E71FA}">
      <dsp:nvSpPr>
        <dsp:cNvPr id="0" name=""/>
        <dsp:cNvSpPr/>
      </dsp:nvSpPr>
      <dsp:spPr>
        <a:xfrm>
          <a:off x="0" y="1882585"/>
          <a:ext cx="6411843" cy="6269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800" kern="1200" dirty="0" smtClean="0"/>
            <a:t>Operador de Transporte Multimodal Internacional de Mercancías</a:t>
          </a:r>
          <a:endParaRPr lang="es-PE" sz="1800" kern="1200" dirty="0"/>
        </a:p>
      </dsp:txBody>
      <dsp:txXfrm>
        <a:off x="0" y="1882585"/>
        <a:ext cx="6411843" cy="626915"/>
      </dsp:txXfrm>
    </dsp:sp>
    <dsp:sp modelId="{FF61EAA5-92BF-4CE8-96F0-F2556DCBF189}">
      <dsp:nvSpPr>
        <dsp:cNvPr id="0" name=""/>
        <dsp:cNvSpPr/>
      </dsp:nvSpPr>
      <dsp:spPr>
        <a:xfrm>
          <a:off x="0" y="2509501"/>
          <a:ext cx="6411843" cy="0"/>
        </a:xfrm>
        <a:prstGeom prst="line">
          <a:avLst/>
        </a:prstGeom>
        <a:gradFill rotWithShape="0">
          <a:gsLst>
            <a:gs pos="0">
              <a:schemeClr val="accent4">
                <a:shade val="80000"/>
                <a:hueOff val="-410626"/>
                <a:satOff val="0"/>
                <a:lumOff val="2710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shade val="80000"/>
                <a:hueOff val="-410626"/>
                <a:satOff val="0"/>
                <a:lumOff val="2710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shade val="80000"/>
                <a:hueOff val="-410626"/>
                <a:satOff val="0"/>
                <a:lumOff val="2710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shade val="80000"/>
              <a:hueOff val="-410626"/>
              <a:satOff val="0"/>
              <a:lumOff val="2710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36B28F10-E73C-4CFE-8F9D-70206839C36A}">
      <dsp:nvSpPr>
        <dsp:cNvPr id="0" name=""/>
        <dsp:cNvSpPr/>
      </dsp:nvSpPr>
      <dsp:spPr>
        <a:xfrm>
          <a:off x="0" y="2509501"/>
          <a:ext cx="6411843" cy="6269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800" kern="1200" dirty="0" smtClean="0"/>
            <a:t>Programas</a:t>
          </a:r>
          <a:r>
            <a:rPr lang="es-PE" sz="1800" kern="1200" baseline="0" dirty="0" smtClean="0"/>
            <a:t> de Comercio Exterior</a:t>
          </a:r>
          <a:endParaRPr lang="es-PE" sz="1800" kern="1200" dirty="0"/>
        </a:p>
      </dsp:txBody>
      <dsp:txXfrm>
        <a:off x="0" y="2509501"/>
        <a:ext cx="6411843" cy="626915"/>
      </dsp:txXfrm>
    </dsp:sp>
    <dsp:sp modelId="{B4A7DE4B-1475-4E45-A82C-29420D1EE378}">
      <dsp:nvSpPr>
        <dsp:cNvPr id="0" name=""/>
        <dsp:cNvSpPr/>
      </dsp:nvSpPr>
      <dsp:spPr>
        <a:xfrm>
          <a:off x="0" y="3136416"/>
          <a:ext cx="6411843" cy="0"/>
        </a:xfrm>
        <a:prstGeom prst="line">
          <a:avLst/>
        </a:prstGeom>
        <a:gradFill rotWithShape="0">
          <a:gsLst>
            <a:gs pos="0">
              <a:schemeClr val="accent4">
                <a:shade val="80000"/>
                <a:hueOff val="-513283"/>
                <a:satOff val="0"/>
                <a:lumOff val="3387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shade val="80000"/>
                <a:hueOff val="-513283"/>
                <a:satOff val="0"/>
                <a:lumOff val="3387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shade val="80000"/>
                <a:hueOff val="-513283"/>
                <a:satOff val="0"/>
                <a:lumOff val="3387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shade val="80000"/>
              <a:hueOff val="-513283"/>
              <a:satOff val="0"/>
              <a:lumOff val="33875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2DBA1FD7-CB36-42E4-AE66-2714B235EA53}">
      <dsp:nvSpPr>
        <dsp:cNvPr id="0" name=""/>
        <dsp:cNvSpPr/>
      </dsp:nvSpPr>
      <dsp:spPr>
        <a:xfrm>
          <a:off x="0" y="3136416"/>
          <a:ext cx="6411843" cy="6269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800" kern="1200" dirty="0" smtClean="0"/>
            <a:t>Fortalecimiento de la VUCE</a:t>
          </a:r>
          <a:endParaRPr lang="es-PE" sz="1800" kern="1200" dirty="0"/>
        </a:p>
      </dsp:txBody>
      <dsp:txXfrm>
        <a:off x="0" y="3136416"/>
        <a:ext cx="6411843" cy="62691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IncreasingCircleProcess">
  <dgm:title val=""/>
  <dgm:desc val=""/>
  <dgm:catLst>
    <dgm:cat type="list" pri="8300"/>
    <dgm:cat type="process" pri="43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clrData>
  <dgm:layoutNode name="Name0">
    <dgm:varLst>
      <dgm:chMax val="7"/>
      <dgm:chPref val="7"/>
      <dgm:dir/>
      <dgm:animOne val="branch"/>
      <dgm:animLvl val="lvl"/>
    </dgm:varLst>
    <dgm:choose name="Name1">
      <dgm:if name="Name2" func="var" arg="dir" op="equ" val="norm">
        <dgm:alg type="lin">
          <dgm:param type="linDir" val="fromL"/>
          <dgm:param type="horzAlign" val="ctr"/>
          <dgm:param type="vertAlign" val="t"/>
        </dgm:alg>
      </dgm:if>
      <dgm:else name="Name3">
        <dgm:alg type="lin">
          <dgm:param type="linDir" val="fromR"/>
          <dgm:param type="horzAlign" val="ctr"/>
          <dgm:param type="vertAlign" val="t"/>
        </dgm:alg>
      </dgm:else>
    </dgm:choose>
    <dgm:shape xmlns:r="http://schemas.openxmlformats.org/officeDocument/2006/relationships" r:blip="">
      <dgm:adjLst/>
    </dgm:shape>
    <dgm:constrLst>
      <dgm:constr type="primFontSz" for="des" forName="Child" val="65"/>
      <dgm:constr type="primFontSz" for="des" forName="Parent" val="65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05"/>
      <dgm:constr type="w" for="ch" forName="sibTrans" refType="h" refFor="ch" refForName="composite" op="equ" fact="0.04"/>
    </dgm:constrLst>
    <dgm:forEach name="nodesForEach" axis="ch" ptType="node" cnt="7">
      <dgm:layoutNode name="composite">
        <dgm:alg type="composite">
          <dgm:param type="ar" val="0.8"/>
        </dgm:alg>
        <dgm:choose name="Name4">
          <dgm:if name="Name5" func="var" arg="dir" op="equ" val="norm">
            <dgm:constrLst>
              <dgm:constr type="l" for="ch" forName="Child" refType="w" fact="0.29"/>
              <dgm:constr type="t" for="ch" forName="Child" refType="h" fact="0.192"/>
              <dgm:constr type="w" for="ch" forName="Child" refType="w" fact="0.71"/>
              <dgm:constr type="h" for="ch" forName="Child" refType="h" fact="0.808"/>
              <dgm:constr type="l" for="ch" forName="Parent" refType="w" fact="0.29"/>
              <dgm:constr type="t" for="ch" forName="Parent" refType="h" fact="0"/>
              <dgm:constr type="w" for="ch" forName="Parent" refType="w" fact="0.71"/>
              <dgm:constr type="h" for="ch" forName="Parent" refType="h" fact="0.192"/>
              <dgm:constr type="l" for="ch" forName="BackAccent" refType="w" fact="0"/>
              <dgm:constr type="t" for="ch" forName="BackAccent" refType="h" fact="0"/>
              <dgm:constr type="w" for="ch" forName="BackAccent" refType="w" fact="0.24"/>
              <dgm:constr type="h" for="ch" forName="BackAccent" refType="h" fact="0.192"/>
              <dgm:constr type="l" for="ch" forName="Accent" refType="w" fact="0.024"/>
              <dgm:constr type="t" for="ch" forName="Accent" refType="h" fact="0.0192"/>
              <dgm:constr type="w" for="ch" forName="Accent" refType="w" fact="0.192"/>
              <dgm:constr type="h" for="ch" forName="Accent" refType="h" fact="0.1536"/>
            </dgm:constrLst>
          </dgm:if>
          <dgm:else name="Name6">
            <dgm:constrLst>
              <dgm:constr type="r" for="ch" forName="Child" refType="w" fact="0.71"/>
              <dgm:constr type="t" for="ch" forName="Child" refType="h" fact="0.192"/>
              <dgm:constr type="w" for="ch" forName="Child" refType="w" fact="0.71"/>
              <dgm:constr type="h" for="ch" forName="Child" refType="h" fact="0.808"/>
              <dgm:constr type="r" for="ch" forName="Parent" refType="w" fact="0.71"/>
              <dgm:constr type="t" for="ch" forName="Parent" refType="h" fact="0"/>
              <dgm:constr type="w" for="ch" forName="Parent" refType="w" fact="0.71"/>
              <dgm:constr type="h" for="ch" forName="Parent" refType="h" fact="0.192"/>
              <dgm:constr type="r" for="ch" forName="BackAccent" refType="w"/>
              <dgm:constr type="t" for="ch" forName="BackAccent" refType="h" fact="0"/>
              <dgm:constr type="w" for="ch" forName="BackAccent" refType="w" fact="0.24"/>
              <dgm:constr type="h" for="ch" forName="BackAccent" refType="h" fact="0.192"/>
              <dgm:constr type="r" for="ch" forName="Accent" refType="w" fact="0.976"/>
              <dgm:constr type="t" for="ch" forName="Accent" refType="h" fact="0.0192"/>
              <dgm:constr type="w" for="ch" forName="Accent" refType="w" fact="0.192"/>
              <dgm:constr type="h" for="ch" forName="Accent" refType="h" fact="0.1536"/>
            </dgm:constrLst>
          </dgm:else>
        </dgm:choose>
        <dgm:layoutNode name="BackAccent" styleLbl="bgShp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Accent" styleLbl="alignNode1">
          <dgm:alg type="sp"/>
          <dgm:choose name="Name7">
            <dgm:if name="Name8" axis="precedSib" ptType="node" func="cnt" op="equ" val="0">
              <dgm:choose name="Name9">
                <dgm:if name="Name10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11" axis="followSib" ptType="node" func="cnt" op="equ" val="1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if name="Name12" axis="followSib" ptType="node" func="cnt" op="equ" val="2">
                  <dgm:shape xmlns:r="http://schemas.openxmlformats.org/officeDocument/2006/relationships" type="chord" r:blip="">
                    <dgm:adjLst>
                      <dgm:adj idx="1" val="19.4712"/>
                      <dgm:adj idx="2" val="160.5288"/>
                    </dgm:adjLst>
                  </dgm:shape>
                </dgm:if>
                <dgm:if name="Name13" axis="followSib" ptType="node" func="cnt" op="equ" val="3">
                  <dgm:shape xmlns:r="http://schemas.openxmlformats.org/officeDocument/2006/relationships" type="chord" r:blip="">
                    <dgm:adjLst>
                      <dgm:adj idx="1" val="30"/>
                      <dgm:adj idx="2" val="150"/>
                    </dgm:adjLst>
                  </dgm:shape>
                </dgm:if>
                <dgm:if name="Name14" axis="followSib" ptType="node" func="cnt" op="equ" val="4">
                  <dgm:shape xmlns:r="http://schemas.openxmlformats.org/officeDocument/2006/relationships" type="chord" r:blip="">
                    <dgm:adjLst>
                      <dgm:adj idx="1" val="38.8699"/>
                      <dgm:adj idx="2" val="143.1301"/>
                    </dgm:adjLst>
                  </dgm:shape>
                </dgm:if>
                <dgm:if name="Name15" axis="followSib" ptType="node" func="cnt" op="equ" val="5">
                  <dgm:shape xmlns:r="http://schemas.openxmlformats.org/officeDocument/2006/relationships" type="chord" r:blip="">
                    <dgm:adjLst>
                      <dgm:adj idx="1" val="41.8103"/>
                      <dgm:adj idx="2" val="138.1897"/>
                    </dgm:adjLst>
                  </dgm:shape>
                </dgm:if>
                <dgm:else name="Name16">
                  <dgm:shape xmlns:r="http://schemas.openxmlformats.org/officeDocument/2006/relationships" type="chord" r:blip="">
                    <dgm:adjLst>
                      <dgm:adj idx="1" val="45.5847"/>
                      <dgm:adj idx="2" val="134.4153"/>
                    </dgm:adjLst>
                  </dgm:shape>
                </dgm:else>
              </dgm:choose>
            </dgm:if>
            <dgm:if name="Name17" axis="precedSib" ptType="node" func="cnt" op="equ" val="1">
              <dgm:choose name="Name18">
                <dgm:if name="Name19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20" axis="followSib" ptType="node" func="cnt" op="equ" val="1">
                  <dgm:shape xmlns:r="http://schemas.openxmlformats.org/officeDocument/2006/relationships" type="chord" r:blip="">
                    <dgm:adjLst>
                      <dgm:adj idx="1" val="-19.4712"/>
                      <dgm:adj idx="2" val="-160.5288"/>
                    </dgm:adjLst>
                  </dgm:shape>
                </dgm:if>
                <dgm:if name="Name21" axis="followSib" ptType="node" func="cnt" op="equ" val="2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if name="Name22" axis="followSib" ptType="node" func="cnt" op="equ" val="3">
                  <dgm:shape xmlns:r="http://schemas.openxmlformats.org/officeDocument/2006/relationships" type="chord" r:blip="">
                    <dgm:adjLst>
                      <dgm:adj idx="1" val="11.537"/>
                      <dgm:adj idx="2" val="168.463"/>
                    </dgm:adjLst>
                  </dgm:shape>
                </dgm:if>
                <dgm:if name="Name23" axis="followSib" ptType="node" func="cnt" op="equ" val="4">
                  <dgm:shape xmlns:r="http://schemas.openxmlformats.org/officeDocument/2006/relationships" type="chord" r:blip="">
                    <dgm:adjLst>
                      <dgm:adj idx="1" val="19.4712"/>
                      <dgm:adj idx="2" val="160.5288"/>
                    </dgm:adjLst>
                  </dgm:shape>
                </dgm:if>
                <dgm:else name="Name24">
                  <dgm:shape xmlns:r="http://schemas.openxmlformats.org/officeDocument/2006/relationships" type="chord" r:blip="">
                    <dgm:adjLst>
                      <dgm:adj idx="1" val="25.3769"/>
                      <dgm:adj idx="2" val="154.6231"/>
                    </dgm:adjLst>
                  </dgm:shape>
                </dgm:else>
              </dgm:choose>
            </dgm:if>
            <dgm:if name="Name25" axis="precedSib" ptType="node" func="cnt" op="equ" val="2">
              <dgm:choose name="Name26">
                <dgm:if name="Name27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28" axis="followSib" ptType="node" func="cnt" op="equ" val="1">
                  <dgm:shape xmlns:r="http://schemas.openxmlformats.org/officeDocument/2006/relationships" type="chord" r:blip="">
                    <dgm:adjLst>
                      <dgm:adj idx="1" val="-30"/>
                      <dgm:adj idx="2" val="-150"/>
                    </dgm:adjLst>
                  </dgm:shape>
                </dgm:if>
                <dgm:if name="Name29" axis="followSib" ptType="node" func="cnt" op="equ" val="2">
                  <dgm:shape xmlns:r="http://schemas.openxmlformats.org/officeDocument/2006/relationships" type="chord" r:blip="">
                    <dgm:adjLst>
                      <dgm:adj idx="1" val="-11.537"/>
                      <dgm:adj idx="2" val="-168.463"/>
                    </dgm:adjLst>
                  </dgm:shape>
                </dgm:if>
                <dgm:if name="Name30" axis="followSib" ptType="node" func="cnt" op="equ" val="3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else name="Name31">
                  <dgm:shape xmlns:r="http://schemas.openxmlformats.org/officeDocument/2006/relationships" type="chord" r:blip="">
                    <dgm:adjLst>
                      <dgm:adj idx="1" val="8.2133"/>
                      <dgm:adj idx="2" val="171.7867"/>
                    </dgm:adjLst>
                  </dgm:shape>
                </dgm:else>
              </dgm:choose>
            </dgm:if>
            <dgm:if name="Name32" axis="precedSib" ptType="node" func="cnt" op="equ" val="3">
              <dgm:choose name="Name33">
                <dgm:if name="Name34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35" axis="followSib" ptType="node" func="cnt" op="equ" val="1">
                  <dgm:shape xmlns:r="http://schemas.openxmlformats.org/officeDocument/2006/relationships" type="chord" r:blip="">
                    <dgm:adjLst>
                      <dgm:adj idx="1" val="-38.8699"/>
                      <dgm:adj idx="2" val="-143.1301"/>
                    </dgm:adjLst>
                  </dgm:shape>
                </dgm:if>
                <dgm:if name="Name36" axis="followSib" ptType="node" func="cnt" op="equ" val="2">
                  <dgm:shape xmlns:r="http://schemas.openxmlformats.org/officeDocument/2006/relationships" type="chord" r:blip="">
                    <dgm:adjLst>
                      <dgm:adj idx="1" val="-19.4712"/>
                      <dgm:adj idx="2" val="-160.5288"/>
                    </dgm:adjLst>
                  </dgm:shape>
                </dgm:if>
                <dgm:else name="Name37">
                  <dgm:shape xmlns:r="http://schemas.openxmlformats.org/officeDocument/2006/relationships" type="chord" r:blip="">
                    <dgm:adjLst>
                      <dgm:adj idx="1" val="-8.2133"/>
                      <dgm:adj idx="2" val="-171.7867"/>
                    </dgm:adjLst>
                  </dgm:shape>
                </dgm:else>
              </dgm:choose>
            </dgm:if>
            <dgm:if name="Name38" axis="precedSib" ptType="node" func="cnt" op="equ" val="4">
              <dgm:choose name="Name39">
                <dgm:if name="Name40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41" axis="followSib" ptType="node" func="cnt" op="equ" val="1">
                  <dgm:shape xmlns:r="http://schemas.openxmlformats.org/officeDocument/2006/relationships" type="chord" r:blip="">
                    <dgm:adjLst>
                      <dgm:adj idx="1" val="-41.8103"/>
                      <dgm:adj idx="2" val="-138.1897"/>
                    </dgm:adjLst>
                  </dgm:shape>
                </dgm:if>
                <dgm:else name="Name42">
                  <dgm:shape xmlns:r="http://schemas.openxmlformats.org/officeDocument/2006/relationships" type="chord" r:blip="">
                    <dgm:adjLst>
                      <dgm:adj idx="1" val="-25.3769"/>
                      <dgm:adj idx="2" val="-154.6231"/>
                    </dgm:adjLst>
                  </dgm:shape>
                </dgm:else>
              </dgm:choose>
            </dgm:if>
            <dgm:if name="Name43" axis="precedSib" ptType="node" func="cnt" op="equ" val="5">
              <dgm:choose name="Name44">
                <dgm:if name="Name45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else name="Name46">
                  <dgm:shape xmlns:r="http://schemas.openxmlformats.org/officeDocument/2006/relationships" type="chord" r:blip="">
                    <dgm:adjLst>
                      <dgm:adj idx="1" val="-45.5847"/>
                      <dgm:adj idx="2" val="-134.4153"/>
                    </dgm:adjLst>
                  </dgm:shape>
                </dgm:else>
              </dgm:choose>
            </dgm:if>
            <dgm:else name="Name47">
              <dgm:shape xmlns:r="http://schemas.openxmlformats.org/officeDocument/2006/relationships" type="chord" r:blip="">
                <dgm:adjLst>
                  <dgm:adj idx="1" val="-90"/>
                  <dgm:adj idx="2" val="-90"/>
                </dgm:adjLst>
              </dgm:shape>
            </dgm:else>
          </dgm:choose>
          <dgm:presOf/>
        </dgm:layoutNode>
        <dgm:layoutNode name="Child" styleLbl="revTx">
          <dgm:varLst>
            <dgm:chMax val="0"/>
            <dgm:chPref val="0"/>
            <dgm:bulletEnabled val="1"/>
          </dgm:varLst>
          <dgm:choose name="Name48">
            <dgm:if name="Name49" func="var" arg="dir" op="equ" val="norm">
              <dgm:alg type="tx">
                <dgm:param type="parTxLTRAlign" val="l"/>
                <dgm:param type="parTxRTLAlign" val="l"/>
                <dgm:param type="txAnchorVert" val="t"/>
              </dgm:alg>
            </dgm:if>
            <dgm:else name="Name50">
              <dgm:alg type="tx">
                <dgm:param type="parTxLTRAlign" val="r"/>
                <dgm:param type="parTxRTLAlign" val="r"/>
                <dgm:param type="txAnchorVert" val="t"/>
              </dgm:alg>
            </dgm:else>
          </dgm:choose>
          <dgm:choose name="Name51">
            <dgm:if name="Name52" axis="ch" ptType="node" func="cnt" op="gte" val="1">
              <dgm:shape xmlns:r="http://schemas.openxmlformats.org/officeDocument/2006/relationships" type="rect" r:blip="">
                <dgm:adjLst/>
              </dgm:shape>
            </dgm:if>
            <dgm:else name="Name53">
              <dgm:shape xmlns:r="http://schemas.openxmlformats.org/officeDocument/2006/relationships" type="rect" r:blip="" hideGeom="1">
                <dgm:adjLst/>
              </dgm:shape>
            </dgm:else>
          </dgm:choose>
          <dgm:choose name="Name54">
            <dgm:if name="Name55" axis="ch" ptType="node" func="cnt" op="gte" val="1">
              <dgm:presOf axis="des" ptType="node"/>
            </dgm:if>
            <dgm:else name="Name56">
              <dgm:presOf/>
            </dgm:else>
          </dgm:choose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Parent" styleLbl="revTx">
          <dgm:varLst>
            <dgm:chMax val="1"/>
            <dgm:chPref val="1"/>
            <dgm:bulletEnabled val="1"/>
          </dgm:varLst>
          <dgm:choose name="Name57">
            <dgm:if name="Name58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  <dgm:param type="txAnchorVert" val="b"/>
                <dgm:param type="txAnchorVertCh" val="b"/>
              </dgm:alg>
            </dgm:if>
            <dgm:else name="Name59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  <dgm:param type="txAnchorVert" val="b"/>
                <dgm:param type="txAnchorVertCh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8055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8055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6E9E83A-6F2B-46C1-A603-59ACF625CAAD}" type="datetimeFigureOut">
              <a:rPr lang="es-PE" smtClean="0"/>
              <a:t>06/03/2019</a:t>
            </a:fld>
            <a:endParaRPr lang="es-PE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52438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s-PE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777194"/>
            <a:ext cx="5486400" cy="3908614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71800" cy="498054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9428584"/>
            <a:ext cx="2971800" cy="498054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C650758-7668-45DC-BB20-3E6FC45D4919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0803753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50758-7668-45DC-BB20-3E6FC45D4919}" type="slidenum">
              <a:rPr lang="es-PE" smtClean="0"/>
              <a:t>2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5408161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46C172-27E1-4B9D-A371-EC760676EC63}" type="slidenum">
              <a:rPr lang="es-ES" smtClean="0"/>
              <a:pPr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628738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452438" y="1241425"/>
            <a:ext cx="5953125" cy="3349625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5367653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452438" y="1241425"/>
            <a:ext cx="5953125" cy="3349625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9142231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452438" y="1241425"/>
            <a:ext cx="5953125" cy="3349625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15787392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452438" y="1241425"/>
            <a:ext cx="5953125" cy="3349625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4190395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FFFBBF-0765-47A6-880E-70DD36687E7F}" type="slidenum">
              <a:rPr lang="es-PE" smtClean="0"/>
              <a:t>15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1192164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1B70D-F67F-46AA-BFC5-5985BCE02259}" type="datetimeFigureOut">
              <a:rPr lang="es-PE" smtClean="0"/>
              <a:t>06/03/2019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A794D-7F06-4F6C-8D69-EEAE759B402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5637464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1B70D-F67F-46AA-BFC5-5985BCE02259}" type="datetimeFigureOut">
              <a:rPr lang="es-PE" smtClean="0"/>
              <a:t>06/03/2019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A794D-7F06-4F6C-8D69-EEAE759B402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8394134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1B70D-F67F-46AA-BFC5-5985BCE02259}" type="datetimeFigureOut">
              <a:rPr lang="es-PE" smtClean="0"/>
              <a:t>06/03/2019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A794D-7F06-4F6C-8D69-EEAE759B402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5280244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os contenid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407B2BF-6DF0-9E44-A281-C6C04FB0BB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5" name="Marcador de posición de fecha 4">
            <a:extLst>
              <a:ext uri="{FF2B5EF4-FFF2-40B4-BE49-F238E27FC236}">
                <a16:creationId xmlns:a16="http://schemas.microsoft.com/office/drawing/2014/main" xmlns="" id="{FBFB2188-26B8-5748-A6C8-B14D83DC829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0EB8D5-EDAC-A84C-BB27-2BE1042849D9}" type="datetimeFigureOut">
              <a:rPr lang="es-PE" smtClean="0"/>
              <a:t>06/03/2019</a:t>
            </a:fld>
            <a:endParaRPr lang="es-PE"/>
          </a:p>
        </p:txBody>
      </p:sp>
      <p:sp>
        <p:nvSpPr>
          <p:cNvPr id="6" name="Marcador de posición de pie de página 5">
            <a:extLst>
              <a:ext uri="{FF2B5EF4-FFF2-40B4-BE49-F238E27FC236}">
                <a16:creationId xmlns:a16="http://schemas.microsoft.com/office/drawing/2014/main" xmlns="" id="{20F1D8CA-7A4E-314E-86D2-CC0AA8C6C6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PE"/>
          </a:p>
        </p:txBody>
      </p:sp>
      <p:sp>
        <p:nvSpPr>
          <p:cNvPr id="7" name="Marcador de posición de número de diapositiva 6">
            <a:extLst>
              <a:ext uri="{FF2B5EF4-FFF2-40B4-BE49-F238E27FC236}">
                <a16:creationId xmlns:a16="http://schemas.microsoft.com/office/drawing/2014/main" xmlns="" id="{AD65148E-D171-E147-9767-6CB7E3167D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A5877B8-1819-314C-B4DD-F879A5A19DF4}" type="slidenum">
              <a:rPr lang="es-PE" smtClean="0"/>
              <a:t>‹Nº›</a:t>
            </a:fld>
            <a:endParaRPr lang="es-PE"/>
          </a:p>
        </p:txBody>
      </p:sp>
      <p:sp>
        <p:nvSpPr>
          <p:cNvPr id="8" name="Marcador de contenido 2">
            <a:extLst>
              <a:ext uri="{FF2B5EF4-FFF2-40B4-BE49-F238E27FC236}">
                <a16:creationId xmlns:a16="http://schemas.microsoft.com/office/drawing/2014/main" xmlns="" id="{9A63327F-04C7-A343-B912-D46BE7D91A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167964" cy="435133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</a:lstStyle>
          <a:p>
            <a:pPr lvl="0"/>
            <a:r>
              <a:rPr lang="es-ES" dirty="0"/>
              <a:t>Editar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  <a:endParaRPr lang="es-PE" dirty="0"/>
          </a:p>
        </p:txBody>
      </p:sp>
      <p:sp>
        <p:nvSpPr>
          <p:cNvPr id="9" name="Marcador de contenido 2">
            <a:extLst>
              <a:ext uri="{FF2B5EF4-FFF2-40B4-BE49-F238E27FC236}">
                <a16:creationId xmlns:a16="http://schemas.microsoft.com/office/drawing/2014/main" xmlns="" id="{13A2CD33-4AF0-D74E-9C45-62D56C2151A8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185836" y="1825625"/>
            <a:ext cx="5167964" cy="435133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</a:lstStyle>
          <a:p>
            <a:pPr lvl="0"/>
            <a:r>
              <a:rPr lang="es-ES" dirty="0"/>
              <a:t>Editar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4004256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1B70D-F67F-46AA-BFC5-5985BCE02259}" type="datetimeFigureOut">
              <a:rPr lang="es-PE" smtClean="0"/>
              <a:t>06/03/2019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A794D-7F06-4F6C-8D69-EEAE759B402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808710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1B70D-F67F-46AA-BFC5-5985BCE02259}" type="datetimeFigureOut">
              <a:rPr lang="es-PE" smtClean="0"/>
              <a:t>06/03/2019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A794D-7F06-4F6C-8D69-EEAE759B402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9440627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1B70D-F67F-46AA-BFC5-5985BCE02259}" type="datetimeFigureOut">
              <a:rPr lang="es-PE" smtClean="0"/>
              <a:t>06/03/2019</a:t>
            </a:fld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A794D-7F06-4F6C-8D69-EEAE759B402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3255746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1B70D-F67F-46AA-BFC5-5985BCE02259}" type="datetimeFigureOut">
              <a:rPr lang="es-PE" smtClean="0"/>
              <a:t>06/03/2019</a:t>
            </a:fld>
            <a:endParaRPr lang="es-PE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A794D-7F06-4F6C-8D69-EEAE759B402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9466274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1B70D-F67F-46AA-BFC5-5985BCE02259}" type="datetimeFigureOut">
              <a:rPr lang="es-PE" smtClean="0"/>
              <a:t>06/03/2019</a:t>
            </a:fld>
            <a:endParaRPr lang="es-PE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A794D-7F06-4F6C-8D69-EEAE759B402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2436485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1B70D-F67F-46AA-BFC5-5985BCE02259}" type="datetimeFigureOut">
              <a:rPr lang="es-PE" smtClean="0"/>
              <a:t>06/03/2019</a:t>
            </a:fld>
            <a:endParaRPr lang="es-PE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A794D-7F06-4F6C-8D69-EEAE759B402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8433528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1B70D-F67F-46AA-BFC5-5985BCE02259}" type="datetimeFigureOut">
              <a:rPr lang="es-PE" smtClean="0"/>
              <a:t>06/03/2019</a:t>
            </a:fld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A794D-7F06-4F6C-8D69-EEAE759B402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903029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1B70D-F67F-46AA-BFC5-5985BCE02259}" type="datetimeFigureOut">
              <a:rPr lang="es-PE" smtClean="0"/>
              <a:t>06/03/2019</a:t>
            </a:fld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A794D-7F06-4F6C-8D69-EEAE759B402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77998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C1B70D-F67F-46AA-BFC5-5985BCE02259}" type="datetimeFigureOut">
              <a:rPr lang="es-PE" smtClean="0"/>
              <a:t>06/03/2019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DA794D-7F06-4F6C-8D69-EEAE759B402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6258361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21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23.pn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10" Type="http://schemas.openxmlformats.org/officeDocument/2006/relationships/image" Target="../media/image25.emf"/><Relationship Id="rId4" Type="http://schemas.openxmlformats.org/officeDocument/2006/relationships/diagramData" Target="../diagrams/data4.xml"/><Relationship Id="rId9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6.xml"/><Relationship Id="rId13" Type="http://schemas.openxmlformats.org/officeDocument/2006/relationships/image" Target="../media/image26.pn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12" Type="http://schemas.microsoft.com/office/2007/relationships/diagramDrawing" Target="../diagrams/drawing6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5.xml"/><Relationship Id="rId11" Type="http://schemas.openxmlformats.org/officeDocument/2006/relationships/diagramColors" Target="../diagrams/colors6.xml"/><Relationship Id="rId5" Type="http://schemas.openxmlformats.org/officeDocument/2006/relationships/diagramQuickStyle" Target="../diagrams/quickStyle5.xml"/><Relationship Id="rId10" Type="http://schemas.openxmlformats.org/officeDocument/2006/relationships/diagramQuickStyle" Target="../diagrams/quickStyle6.xml"/><Relationship Id="rId4" Type="http://schemas.openxmlformats.org/officeDocument/2006/relationships/diagramLayout" Target="../diagrams/layout5.xml"/><Relationship Id="rId9" Type="http://schemas.openxmlformats.org/officeDocument/2006/relationships/diagramLayout" Target="../diagrams/layout6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0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diagramLayout" Target="../diagrams/layout2.xml"/><Relationship Id="rId7" Type="http://schemas.openxmlformats.org/officeDocument/2006/relationships/image" Target="../media/image12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10" Type="http://schemas.openxmlformats.org/officeDocument/2006/relationships/image" Target="../media/image15.png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g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 txBox="1"/>
          <p:nvPr/>
        </p:nvSpPr>
        <p:spPr>
          <a:xfrm>
            <a:off x="1144524" y="2822645"/>
            <a:ext cx="4419600" cy="121892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ts val="3070"/>
              </a:lnSpc>
              <a:spcBef>
                <a:spcPts val="105"/>
              </a:spcBef>
            </a:pPr>
            <a:r>
              <a:rPr lang="es-PE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Trebuchet MS"/>
              </a:rPr>
              <a:t>Medidas de Facilitación del Comercio Exterior </a:t>
            </a:r>
          </a:p>
          <a:p>
            <a:pPr marL="12700" algn="ctr">
              <a:lnSpc>
                <a:spcPts val="3070"/>
              </a:lnSpc>
              <a:spcBef>
                <a:spcPts val="105"/>
              </a:spcBef>
            </a:pPr>
            <a:r>
              <a:rPr lang="es-PE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Trebuchet MS"/>
              </a:rPr>
              <a:t>Primer y Segundo paquete</a:t>
            </a:r>
            <a:endParaRPr sz="2800" b="1" dirty="0">
              <a:solidFill>
                <a:schemeClr val="tx1">
                  <a:lumMod val="75000"/>
                  <a:lumOff val="25000"/>
                </a:schemeClr>
              </a:solidFill>
              <a:cs typeface="Trebuchet MS"/>
            </a:endParaRPr>
          </a:p>
        </p:txBody>
      </p:sp>
      <p:sp>
        <p:nvSpPr>
          <p:cNvPr id="5" name="object 4"/>
          <p:cNvSpPr/>
          <p:nvPr/>
        </p:nvSpPr>
        <p:spPr>
          <a:xfrm>
            <a:off x="3375215" y="5297094"/>
            <a:ext cx="74980" cy="1228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5"/>
          <p:cNvSpPr/>
          <p:nvPr/>
        </p:nvSpPr>
        <p:spPr>
          <a:xfrm>
            <a:off x="3471151" y="5297094"/>
            <a:ext cx="67957" cy="1222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6"/>
          <p:cNvSpPr/>
          <p:nvPr/>
        </p:nvSpPr>
        <p:spPr>
          <a:xfrm>
            <a:off x="3561753" y="5297094"/>
            <a:ext cx="81419" cy="12287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7"/>
          <p:cNvSpPr/>
          <p:nvPr/>
        </p:nvSpPr>
        <p:spPr>
          <a:xfrm>
            <a:off x="3662731" y="5259756"/>
            <a:ext cx="92100" cy="16145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10"/>
          <p:cNvSpPr/>
          <p:nvPr/>
        </p:nvSpPr>
        <p:spPr>
          <a:xfrm>
            <a:off x="2910764" y="0"/>
            <a:ext cx="4370870" cy="199299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11"/>
          <p:cNvSpPr/>
          <p:nvPr/>
        </p:nvSpPr>
        <p:spPr>
          <a:xfrm>
            <a:off x="5893448" y="185979"/>
            <a:ext cx="4641049" cy="401486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12"/>
          <p:cNvSpPr/>
          <p:nvPr/>
        </p:nvSpPr>
        <p:spPr>
          <a:xfrm>
            <a:off x="7153529" y="0"/>
            <a:ext cx="3997807" cy="177940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13"/>
          <p:cNvSpPr/>
          <p:nvPr/>
        </p:nvSpPr>
        <p:spPr>
          <a:xfrm>
            <a:off x="9821532" y="47218"/>
            <a:ext cx="2369972" cy="337225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14"/>
          <p:cNvSpPr/>
          <p:nvPr/>
        </p:nvSpPr>
        <p:spPr>
          <a:xfrm>
            <a:off x="9146298" y="2393823"/>
            <a:ext cx="3045205" cy="3905377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object 15"/>
          <p:cNvSpPr/>
          <p:nvPr/>
        </p:nvSpPr>
        <p:spPr>
          <a:xfrm>
            <a:off x="2910764" y="0"/>
            <a:ext cx="4371340" cy="1993264"/>
          </a:xfrm>
          <a:custGeom>
            <a:avLst/>
            <a:gdLst/>
            <a:ahLst/>
            <a:cxnLst/>
            <a:rect l="l" t="t" r="r" b="b"/>
            <a:pathLst>
              <a:path w="4371340" h="1993264">
                <a:moveTo>
                  <a:pt x="4143222" y="0"/>
                </a:moveTo>
                <a:lnTo>
                  <a:pt x="0" y="0"/>
                </a:lnTo>
                <a:lnTo>
                  <a:pt x="2936316" y="1992998"/>
                </a:lnTo>
                <a:lnTo>
                  <a:pt x="4370870" y="154520"/>
                </a:lnTo>
                <a:lnTo>
                  <a:pt x="4143222" y="0"/>
                </a:lnTo>
                <a:close/>
              </a:path>
            </a:pathLst>
          </a:custGeom>
          <a:solidFill>
            <a:srgbClr val="000000">
              <a:alpha val="42999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" name="object 16"/>
          <p:cNvSpPr/>
          <p:nvPr/>
        </p:nvSpPr>
        <p:spPr>
          <a:xfrm>
            <a:off x="5893435" y="185979"/>
            <a:ext cx="4641215" cy="4015104"/>
          </a:xfrm>
          <a:custGeom>
            <a:avLst/>
            <a:gdLst/>
            <a:ahLst/>
            <a:cxnLst/>
            <a:rect l="l" t="t" r="r" b="b"/>
            <a:pathLst>
              <a:path w="4641215" h="4015104">
                <a:moveTo>
                  <a:pt x="1434566" y="0"/>
                </a:moveTo>
                <a:lnTo>
                  <a:pt x="0" y="1838490"/>
                </a:lnTo>
                <a:lnTo>
                  <a:pt x="3206496" y="4014851"/>
                </a:lnTo>
                <a:lnTo>
                  <a:pt x="4641049" y="2176373"/>
                </a:lnTo>
                <a:lnTo>
                  <a:pt x="1434566" y="0"/>
                </a:lnTo>
                <a:close/>
              </a:path>
            </a:pathLst>
          </a:custGeom>
          <a:solidFill>
            <a:srgbClr val="000000">
              <a:alpha val="42999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6" name="object 17"/>
          <p:cNvSpPr/>
          <p:nvPr/>
        </p:nvSpPr>
        <p:spPr>
          <a:xfrm>
            <a:off x="7153529" y="0"/>
            <a:ext cx="3997960" cy="1779905"/>
          </a:xfrm>
          <a:custGeom>
            <a:avLst/>
            <a:gdLst/>
            <a:ahLst/>
            <a:cxnLst/>
            <a:rect l="l" t="t" r="r" b="b"/>
            <a:pathLst>
              <a:path w="3997959" h="1779905">
                <a:moveTo>
                  <a:pt x="3974591" y="0"/>
                </a:moveTo>
                <a:lnTo>
                  <a:pt x="0" y="0"/>
                </a:lnTo>
                <a:lnTo>
                  <a:pt x="2621635" y="1779409"/>
                </a:lnTo>
                <a:lnTo>
                  <a:pt x="3997807" y="15760"/>
                </a:lnTo>
                <a:lnTo>
                  <a:pt x="3974591" y="0"/>
                </a:lnTo>
                <a:close/>
              </a:path>
            </a:pathLst>
          </a:custGeom>
          <a:solidFill>
            <a:srgbClr val="000000">
              <a:alpha val="42999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object 18"/>
          <p:cNvSpPr/>
          <p:nvPr/>
        </p:nvSpPr>
        <p:spPr>
          <a:xfrm>
            <a:off x="9821545" y="47218"/>
            <a:ext cx="2370455" cy="3372485"/>
          </a:xfrm>
          <a:custGeom>
            <a:avLst/>
            <a:gdLst/>
            <a:ahLst/>
            <a:cxnLst/>
            <a:rect l="l" t="t" r="r" b="b"/>
            <a:pathLst>
              <a:path w="2370454" h="3372485">
                <a:moveTo>
                  <a:pt x="1376159" y="0"/>
                </a:moveTo>
                <a:lnTo>
                  <a:pt x="0" y="1763649"/>
                </a:lnTo>
                <a:lnTo>
                  <a:pt x="2369959" y="3372243"/>
                </a:lnTo>
                <a:lnTo>
                  <a:pt x="2369959" y="674535"/>
                </a:lnTo>
                <a:lnTo>
                  <a:pt x="1376159" y="0"/>
                </a:lnTo>
                <a:close/>
              </a:path>
            </a:pathLst>
          </a:custGeom>
          <a:solidFill>
            <a:srgbClr val="000000">
              <a:alpha val="42999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8" name="object 19"/>
          <p:cNvSpPr/>
          <p:nvPr/>
        </p:nvSpPr>
        <p:spPr>
          <a:xfrm>
            <a:off x="9146298" y="2393823"/>
            <a:ext cx="3045460" cy="3905885"/>
          </a:xfrm>
          <a:custGeom>
            <a:avLst/>
            <a:gdLst/>
            <a:ahLst/>
            <a:cxnLst/>
            <a:rect l="l" t="t" r="r" b="b"/>
            <a:pathLst>
              <a:path w="3045459" h="3905885">
                <a:moveTo>
                  <a:pt x="1434553" y="0"/>
                </a:moveTo>
                <a:lnTo>
                  <a:pt x="0" y="1838477"/>
                </a:lnTo>
                <a:lnTo>
                  <a:pt x="3045205" y="3905377"/>
                </a:lnTo>
                <a:lnTo>
                  <a:pt x="3045205" y="1093215"/>
                </a:lnTo>
                <a:lnTo>
                  <a:pt x="1434553" y="0"/>
                </a:lnTo>
                <a:close/>
              </a:path>
            </a:pathLst>
          </a:custGeom>
          <a:solidFill>
            <a:srgbClr val="000000">
              <a:alpha val="42999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9" name="object 2"/>
          <p:cNvSpPr txBox="1"/>
          <p:nvPr/>
        </p:nvSpPr>
        <p:spPr>
          <a:xfrm>
            <a:off x="7574275" y="6014773"/>
            <a:ext cx="4419600" cy="4110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ts val="3070"/>
              </a:lnSpc>
              <a:spcBef>
                <a:spcPts val="105"/>
              </a:spcBef>
            </a:pPr>
            <a:r>
              <a:rPr lang="es-PE" sz="28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Trebuchet MS"/>
              </a:rPr>
              <a:t>Marzo 2019</a:t>
            </a:r>
            <a:endParaRPr sz="2800" dirty="0">
              <a:solidFill>
                <a:schemeClr val="tx1">
                  <a:lumMod val="75000"/>
                  <a:lumOff val="25000"/>
                </a:schemeClr>
              </a:solidFill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4172063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xmlns="" id="{8934A5AA-BFE7-47FE-BFE8-60B0543B831B}"/>
              </a:ext>
            </a:extLst>
          </p:cNvPr>
          <p:cNvSpPr/>
          <p:nvPr/>
        </p:nvSpPr>
        <p:spPr>
          <a:xfrm>
            <a:off x="10919534" y="1091953"/>
            <a:ext cx="594804" cy="1672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" name="object 13"/>
          <p:cNvSpPr txBox="1"/>
          <p:nvPr/>
        </p:nvSpPr>
        <p:spPr>
          <a:xfrm>
            <a:off x="1770582" y="160338"/>
            <a:ext cx="80675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algn="ctr">
              <a:defRPr sz="800" b="1">
                <a:solidFill>
                  <a:schemeClr val="bg1"/>
                </a:solidFill>
                <a:latin typeface="Museo Sans 100"/>
              </a:defRPr>
            </a:lvl1pPr>
          </a:lstStyle>
          <a:p>
            <a:r>
              <a:rPr lang="es-PE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Segundo paquete de medidas para mejorar la competitividad del sector comercio exterior</a:t>
            </a:r>
            <a:endParaRPr sz="2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1 Diagrama"/>
          <p:cNvGraphicFramePr/>
          <p:nvPr>
            <p:extLst>
              <p:ext uri="{D42A27DB-BD31-4B8C-83A1-F6EECF244321}">
                <p14:modId xmlns:p14="http://schemas.microsoft.com/office/powerpoint/2010/main" val="4131596451"/>
              </p:ext>
            </p:extLst>
          </p:nvPr>
        </p:nvGraphicFramePr>
        <p:xfrm>
          <a:off x="595736" y="1259172"/>
          <a:ext cx="10814480" cy="46620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AutoShape 4" descr="Resultado de imagen para exporta faci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" name="10 Imagen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5756" y="3995995"/>
            <a:ext cx="2434441" cy="1687133"/>
          </a:xfrm>
          <a:prstGeom prst="rect">
            <a:avLst/>
          </a:prstGeom>
        </p:spPr>
      </p:pic>
      <p:pic>
        <p:nvPicPr>
          <p:cNvPr id="14" name="Picture 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4052" y="3995995"/>
            <a:ext cx="1557967" cy="1687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2842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22 CuadroTexto"/>
          <p:cNvSpPr txBox="1"/>
          <p:nvPr/>
        </p:nvSpPr>
        <p:spPr>
          <a:xfrm>
            <a:off x="233919" y="471688"/>
            <a:ext cx="1183403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PE" i="1" dirty="0" smtClean="0"/>
              <a:t>“Promover y facilitar el transporte marítimo en tráfico en cabotaje a fin de generar un alternativa competitiva de transporte de pasajeros  y carga</a:t>
            </a:r>
            <a:r>
              <a:rPr lang="es-PE" sz="2000" i="1" dirty="0" smtClean="0"/>
              <a:t>”</a:t>
            </a:r>
            <a:endParaRPr lang="es-PE" sz="2000" i="1" dirty="0"/>
          </a:p>
        </p:txBody>
      </p:sp>
      <p:pic>
        <p:nvPicPr>
          <p:cNvPr id="21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01043" y="3810473"/>
            <a:ext cx="1126663" cy="633936"/>
          </a:xfrm>
          <a:prstGeom prst="rect">
            <a:avLst/>
          </a:prstGeom>
        </p:spPr>
      </p:pic>
      <p:graphicFrame>
        <p:nvGraphicFramePr>
          <p:cNvPr id="3" name="2 Diagrama"/>
          <p:cNvGraphicFramePr/>
          <p:nvPr>
            <p:extLst>
              <p:ext uri="{D42A27DB-BD31-4B8C-83A1-F6EECF244321}">
                <p14:modId xmlns:p14="http://schemas.microsoft.com/office/powerpoint/2010/main" val="3163643860"/>
              </p:ext>
            </p:extLst>
          </p:nvPr>
        </p:nvGraphicFramePr>
        <p:xfrm>
          <a:off x="404037" y="1562987"/>
          <a:ext cx="4423143" cy="32854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6 Rectángulo"/>
          <p:cNvSpPr/>
          <p:nvPr/>
        </p:nvSpPr>
        <p:spPr>
          <a:xfrm>
            <a:off x="6702007" y="1989691"/>
            <a:ext cx="15817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s-PE" b="1" dirty="0" smtClean="0"/>
              <a:t>ALTERNATIVAS</a:t>
            </a:r>
            <a:endParaRPr lang="es-PE" b="1" dirty="0"/>
          </a:p>
        </p:txBody>
      </p:sp>
      <p:sp>
        <p:nvSpPr>
          <p:cNvPr id="32" name="31 Flecha derecha"/>
          <p:cNvSpPr/>
          <p:nvPr/>
        </p:nvSpPr>
        <p:spPr>
          <a:xfrm rot="3511795">
            <a:off x="7329088" y="2823964"/>
            <a:ext cx="1294556" cy="470285"/>
          </a:xfrm>
          <a:prstGeom prst="rightArrow">
            <a:avLst/>
          </a:prstGeom>
          <a:solidFill>
            <a:srgbClr val="FF8181"/>
          </a:solidFill>
          <a:ln>
            <a:solidFill>
              <a:srgbClr val="996633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33" name="32 Flecha derecha"/>
          <p:cNvSpPr/>
          <p:nvPr/>
        </p:nvSpPr>
        <p:spPr>
          <a:xfrm rot="7187189">
            <a:off x="6300617" y="2760732"/>
            <a:ext cx="1229941" cy="494542"/>
          </a:xfrm>
          <a:prstGeom prst="rightArrow">
            <a:avLst/>
          </a:prstGeom>
          <a:solidFill>
            <a:srgbClr val="FF8181"/>
          </a:solidFill>
          <a:ln>
            <a:solidFill>
              <a:srgbClr val="996633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2050" name="Picture 2" descr="Imagen relacionada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401"/>
          <a:stretch/>
        </p:blipFill>
        <p:spPr bwMode="auto">
          <a:xfrm>
            <a:off x="5975499" y="3799370"/>
            <a:ext cx="1172534" cy="623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7 CuadroTexto"/>
          <p:cNvSpPr txBox="1"/>
          <p:nvPr/>
        </p:nvSpPr>
        <p:spPr>
          <a:xfrm>
            <a:off x="233918" y="5188688"/>
            <a:ext cx="361506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dirty="0" smtClean="0"/>
              <a:t>Alcance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PE" sz="1600" dirty="0" smtClean="0"/>
              <a:t>Pasajeros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PE" sz="1600" dirty="0" smtClean="0"/>
              <a:t>Carga : general, rodada, granel sólido y gas natural licuefactado</a:t>
            </a:r>
            <a:endParaRPr lang="es-PE" sz="1600" dirty="0"/>
          </a:p>
        </p:txBody>
      </p:sp>
      <p:pic>
        <p:nvPicPr>
          <p:cNvPr id="39" name="Imagen 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367284" y="2115831"/>
            <a:ext cx="2292030" cy="1728399"/>
          </a:xfrm>
          <a:prstGeom prst="rect">
            <a:avLst/>
          </a:prstGeom>
        </p:spPr>
      </p:pic>
      <p:sp>
        <p:nvSpPr>
          <p:cNvPr id="40" name="39 CuadroTexto"/>
          <p:cNvSpPr txBox="1"/>
          <p:nvPr/>
        </p:nvSpPr>
        <p:spPr>
          <a:xfrm>
            <a:off x="5748671" y="4621930"/>
            <a:ext cx="59967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PE" sz="1600" dirty="0" smtClean="0"/>
              <a:t>Medidas alternativas: Plataformas logísticas, operador de transporte multimodal, infraestructura portuaria</a:t>
            </a:r>
            <a:endParaRPr lang="es-PE" sz="1600" dirty="0"/>
          </a:p>
        </p:txBody>
      </p:sp>
      <p:sp>
        <p:nvSpPr>
          <p:cNvPr id="22" name="21 Flecha derecha"/>
          <p:cNvSpPr/>
          <p:nvPr/>
        </p:nvSpPr>
        <p:spPr>
          <a:xfrm>
            <a:off x="4242391" y="5214023"/>
            <a:ext cx="1828800" cy="574158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dirty="0" smtClean="0"/>
              <a:t>Problemática</a:t>
            </a:r>
            <a:endParaRPr lang="es-PE" dirty="0"/>
          </a:p>
        </p:txBody>
      </p:sp>
      <p:sp>
        <p:nvSpPr>
          <p:cNvPr id="24" name="23 Flecha izquierda"/>
          <p:cNvSpPr/>
          <p:nvPr/>
        </p:nvSpPr>
        <p:spPr>
          <a:xfrm>
            <a:off x="5910810" y="5685599"/>
            <a:ext cx="2009554" cy="595424"/>
          </a:xfrm>
          <a:prstGeom prst="lef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dirty="0" smtClean="0"/>
              <a:t>Beneficios</a:t>
            </a:r>
            <a:endParaRPr lang="es-PE" dirty="0"/>
          </a:p>
        </p:txBody>
      </p:sp>
      <p:sp>
        <p:nvSpPr>
          <p:cNvPr id="28" name="27 Rectángulo redondeado"/>
          <p:cNvSpPr/>
          <p:nvPr/>
        </p:nvSpPr>
        <p:spPr>
          <a:xfrm>
            <a:off x="9734821" y="5356632"/>
            <a:ext cx="1924493" cy="79744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dirty="0"/>
              <a:t>D.L. </a:t>
            </a:r>
            <a:r>
              <a:rPr lang="es-PE" dirty="0" smtClean="0"/>
              <a:t>1413 (13.09)</a:t>
            </a:r>
            <a:endParaRPr lang="es-PE" dirty="0"/>
          </a:p>
        </p:txBody>
      </p:sp>
      <p:sp>
        <p:nvSpPr>
          <p:cNvPr id="30" name="object 13"/>
          <p:cNvSpPr txBox="1"/>
          <p:nvPr/>
        </p:nvSpPr>
        <p:spPr>
          <a:xfrm>
            <a:off x="1877045" y="88845"/>
            <a:ext cx="80594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algn="ctr">
              <a:defRPr sz="800" b="1">
                <a:solidFill>
                  <a:schemeClr val="bg1"/>
                </a:solidFill>
                <a:latin typeface="Museo Sans 100"/>
              </a:defRPr>
            </a:lvl1pPr>
          </a:lstStyle>
          <a:p>
            <a:r>
              <a:rPr lang="es-PE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Cabotaje</a:t>
            </a:r>
            <a:endParaRPr sz="2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9156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22 CuadroTexto"/>
          <p:cNvSpPr txBox="1"/>
          <p:nvPr/>
        </p:nvSpPr>
        <p:spPr>
          <a:xfrm>
            <a:off x="30404" y="580548"/>
            <a:ext cx="117348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PE" dirty="0" smtClean="0">
                <a:solidFill>
                  <a:prstClr val="black"/>
                </a:solidFill>
              </a:rPr>
              <a:t>Garantizar </a:t>
            </a:r>
            <a:r>
              <a:rPr lang="es-PE" dirty="0">
                <a:solidFill>
                  <a:prstClr val="black"/>
                </a:solidFill>
              </a:rPr>
              <a:t>la seguridad de la cadena logística de las operaciones comercio exterior que se realizan a través del Transporte Multimodal Internacional de Mercancías </a:t>
            </a:r>
            <a:endParaRPr lang="es-PE" sz="2000" dirty="0">
              <a:solidFill>
                <a:prstClr val="black"/>
              </a:solidFill>
            </a:endParaRPr>
          </a:p>
        </p:txBody>
      </p:sp>
      <p:graphicFrame>
        <p:nvGraphicFramePr>
          <p:cNvPr id="2" name="Diagrama 1">
            <a:extLst>
              <a:ext uri="{FF2B5EF4-FFF2-40B4-BE49-F238E27FC236}">
                <a16:creationId xmlns="" xmlns:a16="http://schemas.microsoft.com/office/drawing/2014/main" id="{A2BBB8DC-1E52-4863-973D-41E8D53B9D3A}"/>
              </a:ext>
            </a:extLst>
          </p:cNvPr>
          <p:cNvGraphicFramePr/>
          <p:nvPr>
            <p:extLst/>
          </p:nvPr>
        </p:nvGraphicFramePr>
        <p:xfrm>
          <a:off x="1104178" y="1732859"/>
          <a:ext cx="4204801" cy="37923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="" xmlns:a16="http://schemas.microsoft.com/office/drawing/2014/main" id="{763805DE-81E7-419D-9357-6B0A9E2A9184}"/>
              </a:ext>
            </a:extLst>
          </p:cNvPr>
          <p:cNvSpPr txBox="1"/>
          <p:nvPr/>
        </p:nvSpPr>
        <p:spPr>
          <a:xfrm>
            <a:off x="30404" y="3228945"/>
            <a:ext cx="27753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000" b="1" dirty="0">
                <a:solidFill>
                  <a:prstClr val="black"/>
                </a:solidFill>
              </a:rPr>
              <a:t>Medidas</a:t>
            </a:r>
          </a:p>
        </p:txBody>
      </p:sp>
      <p:graphicFrame>
        <p:nvGraphicFramePr>
          <p:cNvPr id="5" name="Diagrama 4">
            <a:extLst>
              <a:ext uri="{FF2B5EF4-FFF2-40B4-BE49-F238E27FC236}">
                <a16:creationId xmlns="" xmlns:a16="http://schemas.microsoft.com/office/drawing/2014/main" id="{48F17073-9CAB-4B11-8A0F-BC03BDB7E3F2}"/>
              </a:ext>
            </a:extLst>
          </p:cNvPr>
          <p:cNvGraphicFramePr/>
          <p:nvPr>
            <p:extLst/>
          </p:nvPr>
        </p:nvGraphicFramePr>
        <p:xfrm>
          <a:off x="5804768" y="5482213"/>
          <a:ext cx="6192524" cy="41814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25" name="Imagen 24">
            <a:extLst>
              <a:ext uri="{FF2B5EF4-FFF2-40B4-BE49-F238E27FC236}">
                <a16:creationId xmlns="" xmlns:a16="http://schemas.microsoft.com/office/drawing/2014/main" id="{511ECD8C-9D08-4629-913E-968C64C93089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l="17351" t="25256" r="50000" b="11015"/>
          <a:stretch/>
        </p:blipFill>
        <p:spPr>
          <a:xfrm>
            <a:off x="8216110" y="1466389"/>
            <a:ext cx="3384645" cy="3742526"/>
          </a:xfrm>
          <a:prstGeom prst="rect">
            <a:avLst/>
          </a:prstGeom>
        </p:spPr>
      </p:pic>
      <p:sp>
        <p:nvSpPr>
          <p:cNvPr id="13" name="12 Flecha derecha"/>
          <p:cNvSpPr/>
          <p:nvPr/>
        </p:nvSpPr>
        <p:spPr>
          <a:xfrm>
            <a:off x="6241312" y="2828258"/>
            <a:ext cx="1828800" cy="574158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dirty="0" smtClean="0"/>
              <a:t>Problemática</a:t>
            </a:r>
            <a:endParaRPr lang="es-PE" dirty="0"/>
          </a:p>
        </p:txBody>
      </p:sp>
      <p:sp>
        <p:nvSpPr>
          <p:cNvPr id="15" name="14 Rectángulo redondeado"/>
          <p:cNvSpPr/>
          <p:nvPr/>
        </p:nvSpPr>
        <p:spPr>
          <a:xfrm>
            <a:off x="2551490" y="5277184"/>
            <a:ext cx="1924493" cy="79744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dirty="0"/>
              <a:t>D.L. </a:t>
            </a:r>
            <a:r>
              <a:rPr lang="es-PE" dirty="0" smtClean="0"/>
              <a:t>1430 (16.09)</a:t>
            </a:r>
            <a:endParaRPr lang="es-PE" dirty="0"/>
          </a:p>
        </p:txBody>
      </p:sp>
      <p:sp>
        <p:nvSpPr>
          <p:cNvPr id="21" name="object 13"/>
          <p:cNvSpPr txBox="1"/>
          <p:nvPr/>
        </p:nvSpPr>
        <p:spPr>
          <a:xfrm>
            <a:off x="1770582" y="160338"/>
            <a:ext cx="80675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algn="ctr">
              <a:defRPr sz="800" b="1">
                <a:solidFill>
                  <a:schemeClr val="bg1"/>
                </a:solidFill>
                <a:latin typeface="Museo Sans 100"/>
              </a:defRPr>
            </a:lvl1pPr>
          </a:lstStyle>
          <a:p>
            <a:r>
              <a:rPr lang="es-PE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Operador de Transporte Multimodal</a:t>
            </a:r>
            <a:endParaRPr sz="2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4752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CuadroTexto"/>
          <p:cNvSpPr txBox="1"/>
          <p:nvPr/>
        </p:nvSpPr>
        <p:spPr>
          <a:xfrm>
            <a:off x="289560" y="478151"/>
            <a:ext cx="1162812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PE" i="1" dirty="0" smtClean="0">
                <a:solidFill>
                  <a:prstClr val="black"/>
                </a:solidFill>
              </a:rPr>
              <a:t>“</a:t>
            </a:r>
            <a:r>
              <a:rPr lang="es-PE" i="1" dirty="0">
                <a:solidFill>
                  <a:prstClr val="black"/>
                </a:solidFill>
              </a:rPr>
              <a:t> </a:t>
            </a:r>
            <a:r>
              <a:rPr lang="es-PE" i="1" dirty="0" smtClean="0">
                <a:solidFill>
                  <a:prstClr val="black"/>
                </a:solidFill>
              </a:rPr>
              <a:t>Agilizar las operaciones de comercio exterior, cautelar la seguridad de la cadena logística y adecuar la normativa aduanera a estándares internacionales</a:t>
            </a:r>
            <a:r>
              <a:rPr lang="es-PE" sz="2000" i="1" dirty="0" smtClean="0">
                <a:solidFill>
                  <a:prstClr val="black"/>
                </a:solidFill>
              </a:rPr>
              <a:t>”</a:t>
            </a:r>
            <a:endParaRPr lang="es-PE" sz="2000" i="1" dirty="0">
              <a:solidFill>
                <a:prstClr val="black"/>
              </a:solidFill>
            </a:endParaRPr>
          </a:p>
        </p:txBody>
      </p:sp>
      <p:graphicFrame>
        <p:nvGraphicFramePr>
          <p:cNvPr id="6" name="5 Diagrama"/>
          <p:cNvGraphicFramePr/>
          <p:nvPr>
            <p:extLst>
              <p:ext uri="{D42A27DB-BD31-4B8C-83A1-F6EECF244321}">
                <p14:modId xmlns:p14="http://schemas.microsoft.com/office/powerpoint/2010/main" val="1855119500"/>
              </p:ext>
            </p:extLst>
          </p:nvPr>
        </p:nvGraphicFramePr>
        <p:xfrm>
          <a:off x="4323907" y="1307805"/>
          <a:ext cx="7042298" cy="47102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703" y="1892594"/>
            <a:ext cx="3665055" cy="3862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9 Rectángulo redondeado"/>
          <p:cNvSpPr/>
          <p:nvPr/>
        </p:nvSpPr>
        <p:spPr>
          <a:xfrm>
            <a:off x="10171814" y="5773479"/>
            <a:ext cx="1924493" cy="79744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dirty="0"/>
              <a:t>D.L. </a:t>
            </a:r>
            <a:r>
              <a:rPr lang="es-PE" dirty="0" smtClean="0"/>
              <a:t>1433 (16.09)</a:t>
            </a:r>
            <a:endParaRPr lang="es-PE" dirty="0"/>
          </a:p>
        </p:txBody>
      </p:sp>
      <p:sp>
        <p:nvSpPr>
          <p:cNvPr id="14" name="object 13"/>
          <p:cNvSpPr txBox="1"/>
          <p:nvPr/>
        </p:nvSpPr>
        <p:spPr>
          <a:xfrm>
            <a:off x="1770582" y="78041"/>
            <a:ext cx="80675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algn="ctr">
              <a:defRPr sz="800" b="1">
                <a:solidFill>
                  <a:schemeClr val="bg1"/>
                </a:solidFill>
                <a:latin typeface="Museo Sans 100"/>
              </a:defRPr>
            </a:lvl1pPr>
          </a:lstStyle>
          <a:p>
            <a:r>
              <a:rPr lang="es-PE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Medidas Aduaneras</a:t>
            </a:r>
            <a:endParaRPr sz="2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2320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CuadroTexto"/>
          <p:cNvSpPr txBox="1"/>
          <p:nvPr/>
        </p:nvSpPr>
        <p:spPr>
          <a:xfrm>
            <a:off x="687072" y="1506913"/>
            <a:ext cx="21040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400" b="1" dirty="0" smtClean="0"/>
              <a:t>BENEFICIARIOS </a:t>
            </a:r>
            <a:endParaRPr lang="es-PE" sz="2400" b="1" dirty="0"/>
          </a:p>
        </p:txBody>
      </p:sp>
      <p:sp>
        <p:nvSpPr>
          <p:cNvPr id="23" name="22 CuadroTexto"/>
          <p:cNvSpPr txBox="1"/>
          <p:nvPr/>
        </p:nvSpPr>
        <p:spPr>
          <a:xfrm>
            <a:off x="257559" y="473528"/>
            <a:ext cx="117324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PE" sz="2000" dirty="0" smtClean="0"/>
              <a:t>Mejorar el financiamiento de las empresas exportadoras  e impulsar el crecimiento del sector exportador</a:t>
            </a:r>
            <a:endParaRPr lang="es-PE" sz="2000" dirty="0"/>
          </a:p>
        </p:txBody>
      </p:sp>
      <p:graphicFrame>
        <p:nvGraphicFramePr>
          <p:cNvPr id="28" name="27 Tabla"/>
          <p:cNvGraphicFramePr>
            <a:graphicFrameLocks noGrp="1"/>
          </p:cNvGraphicFramePr>
          <p:nvPr>
            <p:extLst/>
          </p:nvPr>
        </p:nvGraphicFramePr>
        <p:xfrm>
          <a:off x="3561908" y="2043836"/>
          <a:ext cx="2877708" cy="1275588"/>
        </p:xfrm>
        <a:graphic>
          <a:graphicData uri="http://schemas.openxmlformats.org/drawingml/2006/table">
            <a:tbl>
              <a:tblPr firstRow="1" firstCol="1" bandRow="1">
                <a:tableStyleId>{68D230F3-CF80-4859-8CE7-A43EE81993B5}</a:tableStyleId>
              </a:tblPr>
              <a:tblGrid>
                <a:gridCol w="618298"/>
                <a:gridCol w="1272570"/>
                <a:gridCol w="986840"/>
              </a:tblGrid>
              <a:tr h="24057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000" dirty="0">
                          <a:effectLst/>
                        </a:rPr>
                        <a:t>Tamaño</a:t>
                      </a:r>
                      <a:endParaRPr lang="es-P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000" dirty="0">
                          <a:effectLst/>
                        </a:rPr>
                        <a:t>Ventas Máximas (</a:t>
                      </a:r>
                      <a:r>
                        <a:rPr lang="es-PE" sz="1000" dirty="0" err="1">
                          <a:effectLst/>
                        </a:rPr>
                        <a:t>UIT</a:t>
                      </a:r>
                      <a:r>
                        <a:rPr lang="es-PE" sz="1000" dirty="0">
                          <a:effectLst/>
                        </a:rPr>
                        <a:t>)</a:t>
                      </a:r>
                      <a:endParaRPr lang="es-P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000" dirty="0" smtClean="0">
                          <a:effectLst/>
                        </a:rPr>
                        <a:t>*Ventas </a:t>
                      </a:r>
                      <a:r>
                        <a:rPr lang="es-PE" sz="1000" dirty="0">
                          <a:effectLst/>
                        </a:rPr>
                        <a:t>Máximas (S/)</a:t>
                      </a:r>
                      <a:endParaRPr lang="es-P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4057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000">
                          <a:effectLst/>
                        </a:rPr>
                        <a:t>Micro</a:t>
                      </a:r>
                      <a:endParaRPr lang="es-P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000" dirty="0">
                          <a:effectLst/>
                        </a:rPr>
                        <a:t>150 </a:t>
                      </a:r>
                      <a:r>
                        <a:rPr lang="es-PE" sz="1000" dirty="0" err="1">
                          <a:effectLst/>
                        </a:rPr>
                        <a:t>UIT</a:t>
                      </a:r>
                      <a:endParaRPr lang="es-P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291465"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921385" algn="l"/>
                        </a:tabLst>
                      </a:pPr>
                      <a:r>
                        <a:rPr lang="es-PE" sz="1000" dirty="0">
                          <a:effectLst/>
                        </a:rPr>
                        <a:t>S/ 622,500</a:t>
                      </a:r>
                      <a:endParaRPr lang="es-P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4057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000">
                          <a:effectLst/>
                        </a:rPr>
                        <a:t>Pequeña</a:t>
                      </a:r>
                      <a:endParaRPr lang="es-P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000" dirty="0">
                          <a:effectLst/>
                        </a:rPr>
                        <a:t>1,700 </a:t>
                      </a:r>
                      <a:r>
                        <a:rPr lang="es-PE" sz="1000" dirty="0" err="1">
                          <a:effectLst/>
                        </a:rPr>
                        <a:t>UIT</a:t>
                      </a:r>
                      <a:endParaRPr lang="es-P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291465"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921385" algn="l"/>
                        </a:tabLst>
                      </a:pPr>
                      <a:r>
                        <a:rPr lang="es-PE" sz="1000" dirty="0">
                          <a:effectLst/>
                        </a:rPr>
                        <a:t>S/ 7,055,000</a:t>
                      </a:r>
                      <a:endParaRPr lang="es-P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4057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000">
                          <a:effectLst/>
                        </a:rPr>
                        <a:t>Mediana</a:t>
                      </a:r>
                      <a:endParaRPr lang="es-P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000" dirty="0">
                          <a:effectLst/>
                        </a:rPr>
                        <a:t>2,300 </a:t>
                      </a:r>
                      <a:r>
                        <a:rPr lang="es-PE" sz="1000" dirty="0" err="1">
                          <a:effectLst/>
                        </a:rPr>
                        <a:t>UIT</a:t>
                      </a:r>
                      <a:endParaRPr lang="es-P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291465"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921385" algn="l"/>
                        </a:tabLst>
                      </a:pPr>
                      <a:r>
                        <a:rPr lang="es-PE" sz="1000" dirty="0">
                          <a:effectLst/>
                        </a:rPr>
                        <a:t>S/ 9,545,000</a:t>
                      </a:r>
                      <a:endParaRPr lang="es-P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29" name="28 Rectángulo"/>
          <p:cNvSpPr/>
          <p:nvPr/>
        </p:nvSpPr>
        <p:spPr>
          <a:xfrm>
            <a:off x="3503769" y="3349608"/>
            <a:ext cx="2459328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PE" sz="900" dirty="0" smtClean="0"/>
              <a:t>*Referencia </a:t>
            </a:r>
            <a:r>
              <a:rPr lang="es-PE" sz="900" dirty="0"/>
              <a:t>el valor de la </a:t>
            </a:r>
            <a:r>
              <a:rPr lang="es-PE" sz="900" dirty="0" err="1"/>
              <a:t>UIT</a:t>
            </a:r>
            <a:r>
              <a:rPr lang="es-PE" sz="900" dirty="0"/>
              <a:t> del 2018 (S/ </a:t>
            </a:r>
            <a:r>
              <a:rPr lang="es-PE" sz="900" dirty="0" smtClean="0"/>
              <a:t>4,150)</a:t>
            </a:r>
            <a:endParaRPr lang="es-PE" sz="900" dirty="0"/>
          </a:p>
        </p:txBody>
      </p:sp>
      <p:sp>
        <p:nvSpPr>
          <p:cNvPr id="3073" name="3072 Rectángulo"/>
          <p:cNvSpPr/>
          <p:nvPr/>
        </p:nvSpPr>
        <p:spPr>
          <a:xfrm>
            <a:off x="1344492" y="3490433"/>
            <a:ext cx="606256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66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+</a:t>
            </a:r>
            <a:endParaRPr lang="es-ES" sz="66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5" name="34 CuadroTexto"/>
          <p:cNvSpPr txBox="1"/>
          <p:nvPr/>
        </p:nvSpPr>
        <p:spPr>
          <a:xfrm>
            <a:off x="257558" y="4473192"/>
            <a:ext cx="31836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PE" sz="1600" i="1" dirty="0" smtClean="0"/>
              <a:t>Aquellas pequeñas </a:t>
            </a:r>
            <a:r>
              <a:rPr lang="es-PE" sz="1600" i="1" dirty="0"/>
              <a:t>y medianas empresas exportadoras con ventas anuales hasta US$ </a:t>
            </a:r>
            <a:r>
              <a:rPr lang="es-PE" sz="1600" i="1" dirty="0" smtClean="0"/>
              <a:t>30 millones, </a:t>
            </a:r>
            <a:r>
              <a:rPr lang="es-PE" sz="1600" i="1" dirty="0"/>
              <a:t>registradas al cierre del año anterior a la solicitud de la cobertura</a:t>
            </a:r>
            <a:r>
              <a:rPr lang="es-PE" sz="1600" i="1" dirty="0" smtClean="0"/>
              <a:t>.</a:t>
            </a:r>
            <a:endParaRPr lang="es-PE" sz="1600" i="1" dirty="0"/>
          </a:p>
        </p:txBody>
      </p:sp>
      <p:sp>
        <p:nvSpPr>
          <p:cNvPr id="3076" name="3075 CuadroTexto"/>
          <p:cNvSpPr txBox="1"/>
          <p:nvPr/>
        </p:nvSpPr>
        <p:spPr>
          <a:xfrm>
            <a:off x="9250323" y="1679947"/>
            <a:ext cx="14034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dirty="0" smtClean="0"/>
              <a:t>Programas de comercio exterior </a:t>
            </a:r>
            <a:endParaRPr lang="es-PE" dirty="0"/>
          </a:p>
        </p:txBody>
      </p:sp>
      <p:sp>
        <p:nvSpPr>
          <p:cNvPr id="2" name="1 Llamada ovalada"/>
          <p:cNvSpPr/>
          <p:nvPr/>
        </p:nvSpPr>
        <p:spPr>
          <a:xfrm rot="1681736">
            <a:off x="8790827" y="1016014"/>
            <a:ext cx="2266541" cy="2203679"/>
          </a:xfrm>
          <a:prstGeom prst="wedgeEllipseCallout">
            <a:avLst>
              <a:gd name="adj1" fmla="val -42780"/>
              <a:gd name="adj2" fmla="val 74517"/>
            </a:avLst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3" name="2 Rectángulo redondeado"/>
          <p:cNvSpPr/>
          <p:nvPr/>
        </p:nvSpPr>
        <p:spPr>
          <a:xfrm>
            <a:off x="10065488" y="5752213"/>
            <a:ext cx="1924493" cy="79744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dirty="0"/>
              <a:t>D.L. </a:t>
            </a:r>
            <a:r>
              <a:rPr lang="es-PE" dirty="0" smtClean="0"/>
              <a:t>1404 (11.09)</a:t>
            </a:r>
            <a:endParaRPr lang="es-PE" dirty="0"/>
          </a:p>
          <a:p>
            <a:pPr algn="ctr"/>
            <a:r>
              <a:rPr lang="es-PE" dirty="0" smtClean="0"/>
              <a:t>D.L.1399 (09.09) 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467833" y="2296632"/>
            <a:ext cx="236042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PE" sz="1600" dirty="0" err="1" smtClean="0"/>
              <a:t>T.U.O</a:t>
            </a:r>
            <a:r>
              <a:rPr lang="es-PE" sz="1600" dirty="0" smtClean="0"/>
              <a:t>. Ley del Impulso al Desarrollo Productivo y Crecimiento Empresarial (</a:t>
            </a:r>
            <a:r>
              <a:rPr lang="es-PE" sz="1600" dirty="0" err="1" smtClean="0"/>
              <a:t>D.S</a:t>
            </a:r>
            <a:r>
              <a:rPr lang="es-PE" sz="1600" dirty="0" smtClean="0"/>
              <a:t>. 013-2013-PRODUCE)</a:t>
            </a:r>
            <a:endParaRPr lang="es-PE" sz="1600" dirty="0"/>
          </a:p>
        </p:txBody>
      </p:sp>
      <p:pic>
        <p:nvPicPr>
          <p:cNvPr id="1028" name="Picture 4" descr="Imagen relacionad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4447" y="2685015"/>
            <a:ext cx="1165004" cy="1676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Flecha derecha"/>
          <p:cNvSpPr/>
          <p:nvPr/>
        </p:nvSpPr>
        <p:spPr>
          <a:xfrm>
            <a:off x="4134297" y="4657060"/>
            <a:ext cx="1828800" cy="574158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dirty="0" smtClean="0"/>
              <a:t>Problemática</a:t>
            </a:r>
            <a:endParaRPr lang="es-PE" dirty="0"/>
          </a:p>
        </p:txBody>
      </p:sp>
      <p:sp>
        <p:nvSpPr>
          <p:cNvPr id="7" name="6 Flecha izquierda"/>
          <p:cNvSpPr/>
          <p:nvPr/>
        </p:nvSpPr>
        <p:spPr>
          <a:xfrm>
            <a:off x="4813355" y="5584406"/>
            <a:ext cx="2009554" cy="595424"/>
          </a:xfrm>
          <a:prstGeom prst="lef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dirty="0" smtClean="0"/>
              <a:t>Beneficios</a:t>
            </a:r>
            <a:endParaRPr lang="es-PE" dirty="0"/>
          </a:p>
        </p:txBody>
      </p:sp>
      <p:sp>
        <p:nvSpPr>
          <p:cNvPr id="5" name="4 CuadroTexto"/>
          <p:cNvSpPr txBox="1"/>
          <p:nvPr/>
        </p:nvSpPr>
        <p:spPr>
          <a:xfrm>
            <a:off x="6332626" y="4510051"/>
            <a:ext cx="20733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PE" dirty="0" smtClean="0"/>
              <a:t>Sector exportador  característica particular</a:t>
            </a:r>
            <a:endParaRPr lang="es-PE" dirty="0"/>
          </a:p>
        </p:txBody>
      </p:sp>
      <p:sp>
        <p:nvSpPr>
          <p:cNvPr id="21" name="4 CuadroTexto"/>
          <p:cNvSpPr txBox="1"/>
          <p:nvPr/>
        </p:nvSpPr>
        <p:spPr>
          <a:xfrm>
            <a:off x="6879802" y="5591048"/>
            <a:ext cx="25385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PE" dirty="0" smtClean="0"/>
              <a:t>Acceso a instrumentos financieros y no financieros</a:t>
            </a:r>
            <a:endParaRPr lang="es-PE" dirty="0"/>
          </a:p>
        </p:txBody>
      </p:sp>
      <p:sp>
        <p:nvSpPr>
          <p:cNvPr id="24" name="object 13"/>
          <p:cNvSpPr txBox="1"/>
          <p:nvPr/>
        </p:nvSpPr>
        <p:spPr>
          <a:xfrm>
            <a:off x="1784367" y="87077"/>
            <a:ext cx="80675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algn="ctr">
              <a:defRPr sz="800" b="1">
                <a:solidFill>
                  <a:schemeClr val="bg1"/>
                </a:solidFill>
                <a:latin typeface="Museo Sans 100"/>
              </a:defRPr>
            </a:lvl1pPr>
          </a:lstStyle>
          <a:p>
            <a:r>
              <a:rPr lang="es-PE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Medidas de Financiamiento </a:t>
            </a:r>
            <a:endParaRPr sz="2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5268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9"/>
          <p:cNvSpPr/>
          <p:nvPr/>
        </p:nvSpPr>
        <p:spPr>
          <a:xfrm>
            <a:off x="266700" y="328387"/>
            <a:ext cx="2047875" cy="653640"/>
          </a:xfrm>
          <a:prstGeom prst="rect">
            <a:avLst/>
          </a:prstGeom>
        </p:spPr>
        <p:txBody>
          <a:bodyPr vert="horz" lIns="95449" tIns="47724" rIns="95449" bIns="47724" rtlCol="0" anchor="ctr">
            <a:noAutofit/>
          </a:bodyPr>
          <a:lstStyle/>
          <a:p>
            <a:r>
              <a:rPr lang="es-PE" sz="2800" b="1" dirty="0" smtClean="0">
                <a:solidFill>
                  <a:srgbClr val="C00000"/>
                </a:solidFill>
              </a:rPr>
              <a:t>Agenda </a:t>
            </a:r>
            <a:endParaRPr lang="es-PE" sz="2800" b="1" dirty="0">
              <a:solidFill>
                <a:srgbClr val="C00000"/>
              </a:solidFill>
            </a:endParaRPr>
          </a:p>
        </p:txBody>
      </p:sp>
      <p:sp>
        <p:nvSpPr>
          <p:cNvPr id="14" name="13 Rectángulo"/>
          <p:cNvSpPr/>
          <p:nvPr/>
        </p:nvSpPr>
        <p:spPr>
          <a:xfrm>
            <a:off x="113954" y="1317257"/>
            <a:ext cx="444725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sz="2000" spc="10" dirty="0" smtClean="0">
                <a:cs typeface="Trebuchet MS"/>
              </a:rPr>
              <a:t>Pendiente de reglamentación</a:t>
            </a:r>
            <a:endParaRPr lang="es-PE" sz="2000" spc="10" dirty="0">
              <a:cs typeface="Trebuchet MS"/>
            </a:endParaRPr>
          </a:p>
        </p:txBody>
      </p:sp>
      <p:graphicFrame>
        <p:nvGraphicFramePr>
          <p:cNvPr id="4" name="3 Diagrama"/>
          <p:cNvGraphicFramePr/>
          <p:nvPr>
            <p:extLst/>
          </p:nvPr>
        </p:nvGraphicFramePr>
        <p:xfrm>
          <a:off x="4045569" y="2103615"/>
          <a:ext cx="6411843" cy="37651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4 Conector"/>
          <p:cNvSpPr/>
          <p:nvPr/>
        </p:nvSpPr>
        <p:spPr>
          <a:xfrm>
            <a:off x="3605863" y="2207464"/>
            <a:ext cx="354842" cy="368489"/>
          </a:xfrm>
          <a:prstGeom prst="flowChartConnector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dirty="0" smtClean="0"/>
              <a:t>1</a:t>
            </a:r>
            <a:endParaRPr lang="es-PE" dirty="0"/>
          </a:p>
        </p:txBody>
      </p:sp>
      <p:sp>
        <p:nvSpPr>
          <p:cNvPr id="15" name="14 Conector"/>
          <p:cNvSpPr/>
          <p:nvPr/>
        </p:nvSpPr>
        <p:spPr>
          <a:xfrm>
            <a:off x="3627742" y="2810243"/>
            <a:ext cx="354842" cy="368489"/>
          </a:xfrm>
          <a:prstGeom prst="flowChartConnector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dirty="0"/>
              <a:t>2</a:t>
            </a:r>
          </a:p>
        </p:txBody>
      </p:sp>
      <p:sp>
        <p:nvSpPr>
          <p:cNvPr id="16" name="15 Conector"/>
          <p:cNvSpPr/>
          <p:nvPr/>
        </p:nvSpPr>
        <p:spPr>
          <a:xfrm>
            <a:off x="3638408" y="3435680"/>
            <a:ext cx="354842" cy="368489"/>
          </a:xfrm>
          <a:prstGeom prst="flowChartConnector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dirty="0"/>
              <a:t>3</a:t>
            </a:r>
          </a:p>
        </p:txBody>
      </p:sp>
      <p:sp>
        <p:nvSpPr>
          <p:cNvPr id="17" name="16 Conector"/>
          <p:cNvSpPr/>
          <p:nvPr/>
        </p:nvSpPr>
        <p:spPr>
          <a:xfrm>
            <a:off x="3619428" y="4061737"/>
            <a:ext cx="354842" cy="368489"/>
          </a:xfrm>
          <a:prstGeom prst="flowChartConnector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dirty="0"/>
              <a:t>4</a:t>
            </a:r>
          </a:p>
        </p:txBody>
      </p:sp>
      <p:sp>
        <p:nvSpPr>
          <p:cNvPr id="18" name="17 Conector"/>
          <p:cNvSpPr/>
          <p:nvPr/>
        </p:nvSpPr>
        <p:spPr>
          <a:xfrm>
            <a:off x="3597468" y="4723409"/>
            <a:ext cx="354842" cy="368489"/>
          </a:xfrm>
          <a:prstGeom prst="flowChartConnector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dirty="0"/>
              <a:t>5</a:t>
            </a:r>
          </a:p>
        </p:txBody>
      </p:sp>
      <p:sp>
        <p:nvSpPr>
          <p:cNvPr id="19" name="18 Conector"/>
          <p:cNvSpPr/>
          <p:nvPr/>
        </p:nvSpPr>
        <p:spPr>
          <a:xfrm>
            <a:off x="3613088" y="5331144"/>
            <a:ext cx="354842" cy="368489"/>
          </a:xfrm>
          <a:prstGeom prst="flowChartConnector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dirty="0"/>
              <a:t>6</a:t>
            </a:r>
          </a:p>
        </p:txBody>
      </p:sp>
      <p:pic>
        <p:nvPicPr>
          <p:cNvPr id="21" name="Picture 2" descr="Imagen relacionada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024" y="2551018"/>
            <a:ext cx="2505075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0140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10"/>
          <p:cNvSpPr/>
          <p:nvPr/>
        </p:nvSpPr>
        <p:spPr>
          <a:xfrm>
            <a:off x="7365445" y="991075"/>
            <a:ext cx="4159805" cy="539627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s-PE">
              <a:solidFill>
                <a:prstClr val="white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1324" y="1158976"/>
            <a:ext cx="3888123" cy="2306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9052363"/>
              </p:ext>
            </p:extLst>
          </p:nvPr>
        </p:nvGraphicFramePr>
        <p:xfrm>
          <a:off x="7534047" y="3711070"/>
          <a:ext cx="3895400" cy="2503928"/>
        </p:xfrm>
        <a:graphic>
          <a:graphicData uri="http://schemas.openxmlformats.org/drawingml/2006/table">
            <a:tbl>
              <a:tblPr firstRow="1" firstCol="1" bandRow="1">
                <a:tableStyleId>{72833802-FEF1-4C79-8D5D-14CF1EAF98D9}</a:tableStyleId>
              </a:tblPr>
              <a:tblGrid>
                <a:gridCol w="1754920"/>
                <a:gridCol w="480293"/>
                <a:gridCol w="424875"/>
                <a:gridCol w="333130"/>
                <a:gridCol w="110218"/>
                <a:gridCol w="332512"/>
                <a:gridCol w="459452"/>
              </a:tblGrid>
              <a:tr h="316712">
                <a:tc gridSpan="7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VE" sz="13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Composición </a:t>
                      </a:r>
                      <a:r>
                        <a:rPr lang="es-VE" sz="13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de los Costos </a:t>
                      </a:r>
                      <a:r>
                        <a:rPr lang="es-VE" sz="13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Logísticos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VE" sz="700" dirty="0" smtClean="0">
                          <a:solidFill>
                            <a:schemeClr val="tx1"/>
                          </a:solidFill>
                          <a:effectLst/>
                        </a:rPr>
                        <a:t> (porcentaje sobre total de costos logísticos) </a:t>
                      </a:r>
                      <a:endParaRPr lang="en-US" sz="7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5490" marR="25490" marT="0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18635"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dirty="0">
                          <a:effectLst/>
                        </a:rPr>
                        <a:t> </a:t>
                      </a:r>
                      <a:endParaRPr lang="en-US" sz="700" dirty="0">
                        <a:effectLst/>
                        <a:latin typeface="Arial Narrow" panose="020B060602020203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5490" marR="25490" marT="0" marB="0" anchor="ctr"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dirty="0" err="1">
                          <a:effectLst/>
                        </a:rPr>
                        <a:t>Granel</a:t>
                      </a:r>
                      <a:endParaRPr lang="en-US" sz="700" b="1" dirty="0">
                        <a:effectLst/>
                        <a:latin typeface="Arial Narrow" panose="020B060602020203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5490" marR="25490" marT="0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700" b="1" dirty="0">
                        <a:effectLst/>
                        <a:latin typeface="Arial Narrow" panose="020B060602020203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5490" marR="25490" marT="0" marB="0" anchor="ctr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dirty="0" err="1">
                          <a:effectLst/>
                        </a:rPr>
                        <a:t>Refrigerados</a:t>
                      </a:r>
                      <a:endParaRPr lang="en-US" sz="700" b="1" dirty="0">
                        <a:effectLst/>
                        <a:latin typeface="Arial Narrow" panose="020B060602020203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5490" marR="25490" marT="0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37270">
                <a:tc vMerge="1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7112" marR="6711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dirty="0">
                          <a:effectLst/>
                        </a:rPr>
                        <a:t>Cacao</a:t>
                      </a:r>
                      <a:endParaRPr lang="en-US" sz="700" b="1" dirty="0">
                        <a:effectLst/>
                        <a:latin typeface="Arial Narrow" panose="020B060602020203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5490" marR="2549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dirty="0">
                          <a:effectLst/>
                        </a:rPr>
                        <a:t>Café</a:t>
                      </a:r>
                      <a:endParaRPr lang="en-US" sz="700" b="1" dirty="0">
                        <a:effectLst/>
                        <a:latin typeface="Arial Narrow" panose="020B060602020203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5490" marR="2549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dirty="0" err="1">
                          <a:effectLst/>
                        </a:rPr>
                        <a:t>Quinua</a:t>
                      </a:r>
                      <a:endParaRPr lang="en-US" sz="700" b="1" dirty="0">
                        <a:effectLst/>
                        <a:latin typeface="Arial Narrow" panose="020B060602020203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5490" marR="2549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700" b="1" dirty="0">
                        <a:effectLst/>
                        <a:latin typeface="Arial Narrow" panose="020B060602020203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5490" marR="2549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dirty="0" err="1">
                          <a:effectLst/>
                        </a:rPr>
                        <a:t>Uva</a:t>
                      </a:r>
                      <a:endParaRPr lang="en-US" sz="700" b="1" dirty="0">
                        <a:effectLst/>
                        <a:latin typeface="Arial Narrow" panose="020B060602020203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5490" marR="2549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dirty="0" err="1">
                          <a:effectLst/>
                        </a:rPr>
                        <a:t>Cebolla</a:t>
                      </a:r>
                      <a:r>
                        <a:rPr lang="en-US" sz="700" dirty="0">
                          <a:effectLst/>
                        </a:rPr>
                        <a:t> </a:t>
                      </a:r>
                      <a:r>
                        <a:rPr lang="en-US" sz="700" dirty="0" err="1">
                          <a:effectLst/>
                        </a:rPr>
                        <a:t>Amarilla</a:t>
                      </a:r>
                      <a:endParaRPr lang="en-US" sz="700" b="1" dirty="0">
                        <a:effectLst/>
                        <a:latin typeface="Arial Narrow" panose="020B060602020203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5490" marR="25490" marT="0" marB="0" anchor="ctr">
                    <a:solidFill>
                      <a:schemeClr val="bg1"/>
                    </a:solidFill>
                  </a:tcPr>
                </a:tc>
              </a:tr>
              <a:tr h="15248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err="1">
                          <a:effectLst/>
                        </a:rPr>
                        <a:t>Transporte</a:t>
                      </a:r>
                      <a:endParaRPr lang="en-US" sz="900" dirty="0">
                        <a:effectLst/>
                        <a:latin typeface="Arial Narrow" panose="020B060602020203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5490" marR="2549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>
                          <a:solidFill>
                            <a:schemeClr val="bg1"/>
                          </a:solidFill>
                          <a:effectLst/>
                        </a:rPr>
                        <a:t>32.2</a:t>
                      </a:r>
                      <a:endParaRPr lang="en-US" sz="1050" b="1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5490" marR="2549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20.4</a:t>
                      </a:r>
                      <a:endParaRPr lang="en-US" sz="900" dirty="0">
                        <a:effectLst/>
                        <a:latin typeface="Arial Narrow" panose="020B060602020203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5490" marR="2549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>
                          <a:solidFill>
                            <a:schemeClr val="bg1"/>
                          </a:solidFill>
                          <a:effectLst/>
                        </a:rPr>
                        <a:t>33.8</a:t>
                      </a:r>
                      <a:endParaRPr lang="en-US" sz="1050" b="1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5490" marR="2549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900" dirty="0">
                        <a:effectLst/>
                        <a:latin typeface="Arial Narrow" panose="020B060602020203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5490" marR="2549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5.7</a:t>
                      </a:r>
                      <a:endParaRPr lang="en-US" sz="900" dirty="0">
                        <a:effectLst/>
                        <a:latin typeface="Arial Narrow" panose="020B060602020203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5490" marR="2549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6.6</a:t>
                      </a:r>
                      <a:endParaRPr lang="en-US" sz="900">
                        <a:effectLst/>
                        <a:latin typeface="Arial Narrow" panose="020B060602020203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5490" marR="25490" marT="0" marB="0" anchor="ctr">
                    <a:solidFill>
                      <a:schemeClr val="bg1"/>
                    </a:solidFill>
                  </a:tcPr>
                </a:tc>
              </a:tr>
              <a:tr h="15248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err="1">
                          <a:effectLst/>
                        </a:rPr>
                        <a:t>Mermas</a:t>
                      </a:r>
                      <a:endParaRPr lang="en-US" sz="900" dirty="0">
                        <a:effectLst/>
                        <a:latin typeface="Arial Narrow" panose="020B060602020203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5490" marR="2549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>
                          <a:solidFill>
                            <a:schemeClr val="bg1"/>
                          </a:solidFill>
                          <a:effectLst/>
                        </a:rPr>
                        <a:t>20.3</a:t>
                      </a:r>
                      <a:endParaRPr lang="en-US" sz="1050" b="1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5490" marR="2549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19.2</a:t>
                      </a:r>
                      <a:endParaRPr lang="en-US" sz="900">
                        <a:effectLst/>
                        <a:latin typeface="Arial Narrow" panose="020B060602020203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5490" marR="2549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18.4</a:t>
                      </a:r>
                      <a:endParaRPr lang="en-US" sz="900" dirty="0">
                        <a:effectLst/>
                        <a:latin typeface="Arial Narrow" panose="020B060602020203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5490" marR="2549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900" dirty="0">
                        <a:effectLst/>
                        <a:latin typeface="Arial Narrow" panose="020B060602020203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5490" marR="2549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18.8</a:t>
                      </a:r>
                      <a:endParaRPr lang="en-US" sz="900" dirty="0">
                        <a:effectLst/>
                        <a:latin typeface="Arial Narrow" panose="020B060602020203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5490" marR="2549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9.8</a:t>
                      </a:r>
                      <a:endParaRPr lang="en-US" sz="900">
                        <a:effectLst/>
                        <a:latin typeface="Arial Narrow" panose="020B060602020203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5490" marR="25490" marT="0" marB="0" anchor="ctr">
                    <a:solidFill>
                      <a:schemeClr val="bg1"/>
                    </a:solidFill>
                  </a:tcPr>
                </a:tc>
              </a:tr>
              <a:tr h="15248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err="1">
                          <a:effectLst/>
                        </a:rPr>
                        <a:t>Carga</a:t>
                      </a:r>
                      <a:r>
                        <a:rPr lang="en-US" sz="900" dirty="0">
                          <a:effectLst/>
                        </a:rPr>
                        <a:t> y </a:t>
                      </a:r>
                      <a:r>
                        <a:rPr lang="en-US" sz="900" dirty="0" err="1">
                          <a:effectLst/>
                        </a:rPr>
                        <a:t>descarga</a:t>
                      </a:r>
                      <a:endParaRPr lang="en-US" sz="900" dirty="0">
                        <a:effectLst/>
                        <a:latin typeface="Arial Narrow" panose="020B060602020203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5490" marR="2549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10.4</a:t>
                      </a:r>
                      <a:endParaRPr lang="en-US" sz="900" dirty="0">
                        <a:effectLst/>
                        <a:latin typeface="Arial Narrow" panose="020B060602020203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5490" marR="2549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9.6</a:t>
                      </a:r>
                      <a:endParaRPr lang="en-US" sz="900" dirty="0">
                        <a:effectLst/>
                        <a:latin typeface="Arial Narrow" panose="020B060602020203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5490" marR="2549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>
                          <a:solidFill>
                            <a:schemeClr val="bg1"/>
                          </a:solidFill>
                          <a:effectLst/>
                        </a:rPr>
                        <a:t>20.7</a:t>
                      </a:r>
                      <a:endParaRPr lang="en-US" sz="1050" b="1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5490" marR="2549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900" dirty="0">
                        <a:effectLst/>
                        <a:latin typeface="Arial Narrow" panose="020B060602020203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5490" marR="2549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6.9</a:t>
                      </a:r>
                      <a:endParaRPr lang="en-US" sz="900" dirty="0">
                        <a:effectLst/>
                        <a:latin typeface="Arial Narrow" panose="020B060602020203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5490" marR="2549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32.3</a:t>
                      </a:r>
                      <a:endParaRPr lang="en-US" sz="900" dirty="0">
                        <a:effectLst/>
                        <a:latin typeface="Arial Narrow" panose="020B060602020203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5490" marR="25490" marT="0" marB="0" anchor="ctr">
                    <a:solidFill>
                      <a:schemeClr val="bg1"/>
                    </a:solidFill>
                  </a:tcPr>
                </a:tc>
              </a:tr>
              <a:tr h="15248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err="1">
                          <a:effectLst/>
                        </a:rPr>
                        <a:t>Tratamiento</a:t>
                      </a:r>
                      <a:endParaRPr lang="en-US" sz="900" dirty="0">
                        <a:effectLst/>
                        <a:latin typeface="Arial Narrow" panose="020B060602020203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5490" marR="2549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13.7</a:t>
                      </a:r>
                      <a:endParaRPr lang="en-US" sz="900" dirty="0">
                        <a:effectLst/>
                        <a:latin typeface="Arial Narrow" panose="020B060602020203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5490" marR="2549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11.2</a:t>
                      </a:r>
                      <a:endParaRPr lang="en-US" sz="900">
                        <a:effectLst/>
                        <a:latin typeface="Arial Narrow" panose="020B060602020203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5490" marR="2549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7.1</a:t>
                      </a:r>
                      <a:endParaRPr lang="en-US" sz="900" dirty="0">
                        <a:effectLst/>
                        <a:latin typeface="Arial Narrow" panose="020B060602020203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5490" marR="2549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900" dirty="0">
                        <a:effectLst/>
                        <a:latin typeface="Arial Narrow" panose="020B060602020203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5490" marR="2549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>
                          <a:solidFill>
                            <a:schemeClr val="bg1"/>
                          </a:solidFill>
                          <a:effectLst/>
                        </a:rPr>
                        <a:t>41.6</a:t>
                      </a:r>
                      <a:endParaRPr lang="en-US" sz="1050" b="1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5490" marR="2549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15.1</a:t>
                      </a:r>
                      <a:endParaRPr lang="en-US" sz="900" dirty="0">
                        <a:effectLst/>
                        <a:latin typeface="Arial Narrow" panose="020B060602020203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5490" marR="25490" marT="0" marB="0" anchor="ctr">
                    <a:solidFill>
                      <a:schemeClr val="bg1"/>
                    </a:solidFill>
                  </a:tcPr>
                </a:tc>
              </a:tr>
              <a:tr h="15248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err="1">
                          <a:effectLst/>
                        </a:rPr>
                        <a:t>Seguridad</a:t>
                      </a:r>
                      <a:endParaRPr lang="en-US" sz="900" dirty="0">
                        <a:effectLst/>
                        <a:latin typeface="Arial Narrow" panose="020B060602020203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5490" marR="2549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13.1</a:t>
                      </a:r>
                      <a:endParaRPr lang="en-US" sz="900" dirty="0">
                        <a:effectLst/>
                        <a:latin typeface="Arial Narrow" panose="020B060602020203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5490" marR="2549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>
                          <a:solidFill>
                            <a:schemeClr val="bg1"/>
                          </a:solidFill>
                          <a:effectLst/>
                        </a:rPr>
                        <a:t>24.0</a:t>
                      </a:r>
                      <a:endParaRPr lang="en-US" sz="1050" b="1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5490" marR="2549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4.1</a:t>
                      </a:r>
                      <a:endParaRPr lang="en-US" sz="900" dirty="0">
                        <a:effectLst/>
                        <a:latin typeface="Arial Narrow" panose="020B060602020203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5490" marR="2549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900">
                        <a:effectLst/>
                        <a:latin typeface="Arial Narrow" panose="020B060602020203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5490" marR="2549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5.9</a:t>
                      </a:r>
                      <a:endParaRPr lang="en-US" sz="900" dirty="0">
                        <a:effectLst/>
                        <a:latin typeface="Arial Narrow" panose="020B060602020203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5490" marR="2549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12.4</a:t>
                      </a:r>
                      <a:endParaRPr lang="en-US" sz="900" dirty="0">
                        <a:effectLst/>
                        <a:latin typeface="Arial Narrow" panose="020B060602020203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5490" marR="25490" marT="0" marB="0" anchor="ctr">
                    <a:solidFill>
                      <a:schemeClr val="bg1"/>
                    </a:solidFill>
                  </a:tcPr>
                </a:tc>
              </a:tr>
              <a:tr h="30496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err="1">
                          <a:effectLst/>
                        </a:rPr>
                        <a:t>Permisos</a:t>
                      </a:r>
                      <a:r>
                        <a:rPr lang="en-US" sz="900" dirty="0">
                          <a:effectLst/>
                        </a:rPr>
                        <a:t> y </a:t>
                      </a:r>
                      <a:r>
                        <a:rPr lang="en-US" sz="900" dirty="0" err="1">
                          <a:effectLst/>
                        </a:rPr>
                        <a:t>Certificaciones</a:t>
                      </a:r>
                      <a:r>
                        <a:rPr lang="en-US" sz="900" dirty="0">
                          <a:effectLst/>
                        </a:rPr>
                        <a:t> </a:t>
                      </a:r>
                      <a:r>
                        <a:rPr lang="en-US" sz="900" dirty="0" err="1" smtClean="0">
                          <a:effectLst/>
                        </a:rPr>
                        <a:t>Obligatorias</a:t>
                      </a:r>
                      <a:r>
                        <a:rPr lang="en-US" sz="900" dirty="0" smtClean="0">
                          <a:effectLst/>
                        </a:rPr>
                        <a:t> (*)</a:t>
                      </a:r>
                      <a:endParaRPr lang="en-US" sz="900" dirty="0">
                        <a:effectLst/>
                        <a:latin typeface="Arial Narrow" panose="020B060602020203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5490" marR="2549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4.4</a:t>
                      </a:r>
                      <a:endParaRPr lang="en-US" sz="900" dirty="0">
                        <a:effectLst/>
                        <a:latin typeface="Arial Narrow" panose="020B060602020203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5490" marR="2549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3.9</a:t>
                      </a:r>
                      <a:endParaRPr lang="en-US" sz="900" dirty="0">
                        <a:effectLst/>
                        <a:latin typeface="Arial Narrow" panose="020B060602020203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5490" marR="2549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5.1</a:t>
                      </a:r>
                      <a:endParaRPr lang="en-US" sz="900" dirty="0">
                        <a:effectLst/>
                        <a:latin typeface="Arial Narrow" panose="020B060602020203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5490" marR="2549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900">
                        <a:effectLst/>
                        <a:latin typeface="Arial Narrow" panose="020B060602020203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5490" marR="2549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11.8</a:t>
                      </a:r>
                      <a:endParaRPr lang="en-US" sz="900" dirty="0">
                        <a:effectLst/>
                        <a:latin typeface="Arial Narrow" panose="020B060602020203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5490" marR="2549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>
                          <a:solidFill>
                            <a:schemeClr val="bg1"/>
                          </a:solidFill>
                          <a:effectLst/>
                        </a:rPr>
                        <a:t>14.9</a:t>
                      </a:r>
                      <a:endParaRPr lang="en-US" sz="1050" b="1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5490" marR="25490" marT="0" marB="0" anchor="ctr">
                    <a:solidFill>
                      <a:srgbClr val="FF0000"/>
                    </a:solidFill>
                  </a:tcPr>
                </a:tc>
              </a:tr>
              <a:tr h="15248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err="1">
                          <a:effectLst/>
                        </a:rPr>
                        <a:t>Financieros</a:t>
                      </a:r>
                      <a:endParaRPr lang="en-US" sz="900" dirty="0">
                        <a:effectLst/>
                        <a:latin typeface="Arial Narrow" panose="020B060602020203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5490" marR="2549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3.9</a:t>
                      </a:r>
                      <a:endParaRPr lang="en-US" sz="900" dirty="0">
                        <a:effectLst/>
                        <a:latin typeface="Arial Narrow" panose="020B060602020203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5490" marR="2549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>
                          <a:solidFill>
                            <a:schemeClr val="bg1"/>
                          </a:solidFill>
                          <a:effectLst/>
                        </a:rPr>
                        <a:t>8.3</a:t>
                      </a:r>
                      <a:endParaRPr lang="en-US" sz="1050" b="1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5490" marR="2549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5.3</a:t>
                      </a:r>
                      <a:endParaRPr lang="en-US" sz="900" dirty="0">
                        <a:effectLst/>
                        <a:latin typeface="Arial Narrow" panose="020B060602020203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5490" marR="2549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900">
                        <a:effectLst/>
                        <a:latin typeface="Arial Narrow" panose="020B060602020203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5490" marR="2549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1.4</a:t>
                      </a:r>
                      <a:endParaRPr lang="en-US" sz="900">
                        <a:effectLst/>
                        <a:latin typeface="Arial Narrow" panose="020B060602020203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5490" marR="2549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6.2</a:t>
                      </a:r>
                      <a:endParaRPr lang="en-US" sz="900" dirty="0">
                        <a:effectLst/>
                        <a:latin typeface="Arial Narrow" panose="020B060602020203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5490" marR="25490" marT="0" marB="0" anchor="ctr">
                    <a:solidFill>
                      <a:schemeClr val="bg1"/>
                    </a:solidFill>
                  </a:tcPr>
                </a:tc>
              </a:tr>
              <a:tr h="15248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err="1">
                          <a:effectLst/>
                        </a:rPr>
                        <a:t>Nodo</a:t>
                      </a:r>
                      <a:r>
                        <a:rPr lang="en-US" sz="900" dirty="0">
                          <a:effectLst/>
                        </a:rPr>
                        <a:t> Puerto</a:t>
                      </a:r>
                      <a:endParaRPr lang="en-US" sz="900" dirty="0">
                        <a:effectLst/>
                        <a:latin typeface="Arial Narrow" panose="020B060602020203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5490" marR="2549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1.9</a:t>
                      </a:r>
                      <a:endParaRPr lang="en-US" sz="900" dirty="0">
                        <a:effectLst/>
                        <a:latin typeface="Arial Narrow" panose="020B060602020203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5490" marR="2549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3.4</a:t>
                      </a:r>
                      <a:endParaRPr lang="en-US" sz="900" dirty="0">
                        <a:effectLst/>
                        <a:latin typeface="Arial Narrow" panose="020B060602020203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5490" marR="2549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5.5</a:t>
                      </a:r>
                      <a:endParaRPr lang="en-US" sz="900" dirty="0">
                        <a:effectLst/>
                        <a:latin typeface="Arial Narrow" panose="020B060602020203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5490" marR="2549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900" dirty="0">
                        <a:effectLst/>
                        <a:latin typeface="Arial Narrow" panose="020B060602020203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5490" marR="2549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>
                          <a:solidFill>
                            <a:schemeClr val="bg1"/>
                          </a:solidFill>
                          <a:effectLst/>
                        </a:rPr>
                        <a:t>7.8</a:t>
                      </a:r>
                      <a:endParaRPr lang="en-US" sz="1050" b="1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5490" marR="2549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2.7</a:t>
                      </a:r>
                      <a:endParaRPr lang="en-US" sz="900" dirty="0">
                        <a:effectLst/>
                        <a:latin typeface="Arial Narrow" panose="020B060602020203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5490" marR="25490" marT="0" marB="0" anchor="ctr">
                    <a:solidFill>
                      <a:schemeClr val="bg1"/>
                    </a:solidFill>
                  </a:tcPr>
                </a:tc>
              </a:tr>
              <a:tr h="152484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Total</a:t>
                      </a:r>
                      <a:endParaRPr lang="en-US" sz="900" dirty="0">
                        <a:effectLst/>
                        <a:latin typeface="Arial Narrow" panose="020B060602020203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5490" marR="2549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100.0</a:t>
                      </a:r>
                      <a:endParaRPr lang="en-US" sz="900" dirty="0">
                        <a:effectLst/>
                        <a:latin typeface="Arial Narrow" panose="020B060602020203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5490" marR="2549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100.0</a:t>
                      </a:r>
                      <a:endParaRPr lang="en-US" sz="900" dirty="0">
                        <a:effectLst/>
                        <a:latin typeface="Arial Narrow" panose="020B060602020203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5490" marR="2549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100.0</a:t>
                      </a:r>
                      <a:endParaRPr lang="en-US" sz="900" dirty="0">
                        <a:effectLst/>
                        <a:latin typeface="Arial Narrow" panose="020B060602020203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5490" marR="2549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900" dirty="0">
                        <a:effectLst/>
                        <a:latin typeface="Arial Narrow" panose="020B060602020203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5490" marR="2549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100.0</a:t>
                      </a:r>
                      <a:endParaRPr lang="en-US" sz="900" dirty="0">
                        <a:effectLst/>
                        <a:latin typeface="Arial Narrow" panose="020B060602020203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5490" marR="2549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100.0</a:t>
                      </a:r>
                      <a:endParaRPr lang="en-US" sz="900" dirty="0">
                        <a:effectLst/>
                        <a:latin typeface="Arial Narrow" panose="020B060602020203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5490" marR="25490" marT="0" marB="0" anchor="ctr">
                    <a:solidFill>
                      <a:schemeClr val="bg1"/>
                    </a:solidFill>
                  </a:tcPr>
                </a:tc>
              </a:tr>
              <a:tr h="237270">
                <a:tc gridSpan="7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VE" sz="700" dirty="0" smtClean="0">
                          <a:effectLst/>
                        </a:rPr>
                        <a:t>(*) </a:t>
                      </a:r>
                      <a:r>
                        <a:rPr lang="es-VE" sz="700" dirty="0">
                          <a:effectLst/>
                        </a:rPr>
                        <a:t>Incluye Certificado de Origen que aunque voluntario, es un trámite casi indispensable para poder competir</a:t>
                      </a:r>
                      <a:endParaRPr lang="en-US" sz="700" dirty="0">
                        <a:effectLst/>
                        <a:latin typeface="Arial Narrow" panose="020B060602020203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5490" marR="25490" marT="0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6987" y="259798"/>
            <a:ext cx="6554117" cy="483173"/>
          </a:xfrm>
        </p:spPr>
        <p:txBody>
          <a:bodyPr>
            <a:normAutofit/>
          </a:bodyPr>
          <a:lstStyle/>
          <a:p>
            <a:pPr marL="355600" indent="-355600"/>
            <a:r>
              <a:rPr lang="es-PE" sz="2800" b="1" dirty="0" smtClean="0">
                <a:solidFill>
                  <a:srgbClr val="FF0000"/>
                </a:solidFill>
                <a:latin typeface="+mn-lt"/>
              </a:rPr>
              <a:t>	Problemática</a:t>
            </a:r>
            <a:endParaRPr lang="es-PE" sz="2800" b="1" dirty="0">
              <a:solidFill>
                <a:srgbClr val="FF0000"/>
              </a:solidFill>
              <a:latin typeface="+mn-lt"/>
            </a:endParaRPr>
          </a:p>
        </p:txBody>
      </p:sp>
      <p:graphicFrame>
        <p:nvGraphicFramePr>
          <p:cNvPr id="7" name="6 Diagrama"/>
          <p:cNvGraphicFramePr/>
          <p:nvPr>
            <p:extLst>
              <p:ext uri="{D42A27DB-BD31-4B8C-83A1-F6EECF244321}">
                <p14:modId xmlns:p14="http://schemas.microsoft.com/office/powerpoint/2010/main" val="4278309681"/>
              </p:ext>
            </p:extLst>
          </p:nvPr>
        </p:nvGraphicFramePr>
        <p:xfrm>
          <a:off x="975186" y="1193497"/>
          <a:ext cx="5629032" cy="50744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1" name="Imagen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242609" y="174498"/>
            <a:ext cx="2793410" cy="568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427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7E4C33-300B-413F-B00D-CCC1DABFB674}" type="slidenum">
              <a:rPr lang="es-ES" smtClean="0"/>
              <a:pPr>
                <a:defRPr/>
              </a:pPr>
              <a:t>3</a:t>
            </a:fld>
            <a:endParaRPr lang="es-ES"/>
          </a:p>
        </p:txBody>
      </p:sp>
      <p:sp>
        <p:nvSpPr>
          <p:cNvPr id="7" name="4 Rectángulo"/>
          <p:cNvSpPr/>
          <p:nvPr/>
        </p:nvSpPr>
        <p:spPr>
          <a:xfrm>
            <a:off x="868680" y="3073713"/>
            <a:ext cx="1095755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Imago-Medium"/>
              </a:rPr>
              <a:t>Primer Paquete de medidas para mejorar la competitividad del sector  comercio exterior</a:t>
            </a:r>
            <a:endParaRPr lang="es-ES" sz="3600" b="1" dirty="0">
              <a:solidFill>
                <a:schemeClr val="tx1">
                  <a:lumMod val="65000"/>
                  <a:lumOff val="35000"/>
                </a:schemeClr>
              </a:solidFill>
              <a:latin typeface="Imago-Medium"/>
            </a:endParaRPr>
          </a:p>
        </p:txBody>
      </p:sp>
    </p:spTree>
    <p:extLst>
      <p:ext uri="{BB962C8B-B14F-4D97-AF65-F5344CB8AC3E}">
        <p14:creationId xmlns:p14="http://schemas.microsoft.com/office/powerpoint/2010/main" val="790560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13"/>
          <p:cNvSpPr txBox="1"/>
          <p:nvPr/>
        </p:nvSpPr>
        <p:spPr>
          <a:xfrm>
            <a:off x="1779818" y="676454"/>
            <a:ext cx="80675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algn="ctr">
              <a:defRPr sz="800" b="1">
                <a:solidFill>
                  <a:schemeClr val="bg1"/>
                </a:solidFill>
                <a:latin typeface="Museo Sans 100"/>
              </a:defRPr>
            </a:lvl1pPr>
          </a:lstStyle>
          <a:p>
            <a:r>
              <a:rPr lang="es-PE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Primer paquete de medidas para mejorar la competitividad del sector comercio </a:t>
            </a:r>
            <a:r>
              <a:rPr lang="es-PE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s-PE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xterior</a:t>
            </a:r>
            <a:endParaRPr sz="2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1 Diagrama"/>
          <p:cNvGraphicFramePr/>
          <p:nvPr>
            <p:extLst>
              <p:ext uri="{D42A27DB-BD31-4B8C-83A1-F6EECF244321}">
                <p14:modId xmlns:p14="http://schemas.microsoft.com/office/powerpoint/2010/main" val="3820585286"/>
              </p:ext>
            </p:extLst>
          </p:nvPr>
        </p:nvGraphicFramePr>
        <p:xfrm>
          <a:off x="567706" y="1688685"/>
          <a:ext cx="10814480" cy="45188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098" name="Picture 2" descr="Imagen relacionada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8865" y="4019107"/>
            <a:ext cx="1871330" cy="1008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2 Imagen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1312" y="3530009"/>
            <a:ext cx="2212799" cy="1497297"/>
          </a:xfrm>
          <a:prstGeom prst="rect">
            <a:avLst/>
          </a:prstGeom>
        </p:spPr>
      </p:pic>
      <p:sp>
        <p:nvSpPr>
          <p:cNvPr id="7" name="AutoShape 4" descr="Resultado de imagen para exporta faci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2924" y="5705486"/>
            <a:ext cx="1123211" cy="502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Imagen 5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6480" y="3723454"/>
            <a:ext cx="1166608" cy="1110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1249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1 Título"/>
          <p:cNvSpPr>
            <a:spLocks noGrp="1"/>
          </p:cNvSpPr>
          <p:nvPr>
            <p:ph type="title"/>
          </p:nvPr>
        </p:nvSpPr>
        <p:spPr>
          <a:xfrm>
            <a:off x="274320" y="99474"/>
            <a:ext cx="11399520" cy="638371"/>
          </a:xfrm>
          <a:noFill/>
        </p:spPr>
        <p:txBody>
          <a:bodyPr>
            <a:noAutofit/>
          </a:bodyPr>
          <a:lstStyle/>
          <a:p>
            <a:pPr algn="ctr"/>
            <a:r>
              <a:rPr lang="es-ES" sz="2215" b="1" dirty="0" smtClean="0"/>
              <a:t> </a:t>
            </a:r>
            <a:r>
              <a:rPr lang="es-ES" sz="2400" b="1" dirty="0">
                <a:solidFill>
                  <a:srgbClr val="FF0000"/>
                </a:solidFill>
              </a:rPr>
              <a:t>Modulo de información de comercio exterior</a:t>
            </a:r>
            <a:r>
              <a:rPr lang="es-ES" sz="2215" dirty="0"/>
              <a:t/>
            </a:r>
            <a:br>
              <a:rPr lang="es-ES" sz="2215" dirty="0"/>
            </a:br>
            <a:endParaRPr lang="es-ES" sz="2000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1153" y="2993154"/>
            <a:ext cx="1425576" cy="1425576"/>
          </a:xfrm>
          <a:prstGeom prst="rect">
            <a:avLst/>
          </a:prstGeom>
        </p:spPr>
      </p:pic>
      <p:sp>
        <p:nvSpPr>
          <p:cNvPr id="6" name="29 CuadroTexto"/>
          <p:cNvSpPr txBox="1"/>
          <p:nvPr/>
        </p:nvSpPr>
        <p:spPr>
          <a:xfrm>
            <a:off x="4328698" y="4363715"/>
            <a:ext cx="2379049" cy="302070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s-PE" sz="1363" b="1" dirty="0">
                <a:solidFill>
                  <a:schemeClr val="bg1"/>
                </a:solidFill>
              </a:rPr>
              <a:t> ADMINISTRADOR: MINCETUR</a:t>
            </a:r>
          </a:p>
        </p:txBody>
      </p:sp>
      <p:sp>
        <p:nvSpPr>
          <p:cNvPr id="7" name="29 CuadroTexto"/>
          <p:cNvSpPr txBox="1"/>
          <p:nvPr/>
        </p:nvSpPr>
        <p:spPr>
          <a:xfrm>
            <a:off x="350627" y="2654533"/>
            <a:ext cx="1274579" cy="51180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s-PE" sz="1363" b="1" dirty="0">
                <a:solidFill>
                  <a:schemeClr val="bg1"/>
                </a:solidFill>
              </a:rPr>
              <a:t>PERIODICIDAD MENSUAL</a:t>
            </a: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8716" y="1115508"/>
            <a:ext cx="886806" cy="886806"/>
          </a:xfrm>
          <a:prstGeom prst="rect">
            <a:avLst/>
          </a:prstGeom>
        </p:spPr>
      </p:pic>
      <p:sp>
        <p:nvSpPr>
          <p:cNvPr id="10" name="29 CuadroTexto"/>
          <p:cNvSpPr txBox="1"/>
          <p:nvPr/>
        </p:nvSpPr>
        <p:spPr>
          <a:xfrm>
            <a:off x="2960533" y="2125542"/>
            <a:ext cx="1393802" cy="30207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s-PE" sz="1363" b="1" dirty="0">
                <a:solidFill>
                  <a:schemeClr val="bg1"/>
                </a:solidFill>
              </a:rPr>
              <a:t>Definición del </a:t>
            </a:r>
            <a:r>
              <a:rPr lang="es-PE" sz="1363" b="1" dirty="0" err="1">
                <a:solidFill>
                  <a:schemeClr val="bg1"/>
                </a:solidFill>
              </a:rPr>
              <a:t>ss</a:t>
            </a:r>
            <a:endParaRPr lang="es-PE" sz="1363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https://mlm10.files.wordpress.com/2016/10/lista.jpg?w=64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5940" y="1183806"/>
            <a:ext cx="884152" cy="881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29 CuadroTexto"/>
          <p:cNvSpPr txBox="1"/>
          <p:nvPr/>
        </p:nvSpPr>
        <p:spPr>
          <a:xfrm>
            <a:off x="4672103" y="2146862"/>
            <a:ext cx="915122" cy="302070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s-PE" sz="1363" b="1" dirty="0">
                <a:solidFill>
                  <a:schemeClr val="bg1"/>
                </a:solidFill>
              </a:rPr>
              <a:t>Lista de </a:t>
            </a:r>
            <a:r>
              <a:rPr lang="es-PE" sz="1363" b="1" dirty="0" err="1">
                <a:solidFill>
                  <a:schemeClr val="bg1"/>
                </a:solidFill>
              </a:rPr>
              <a:t>ss</a:t>
            </a:r>
            <a:endParaRPr lang="es-PE" sz="1363" b="1" dirty="0">
              <a:solidFill>
                <a:schemeClr val="bg1"/>
              </a:solidFill>
            </a:endParaRPr>
          </a:p>
        </p:txBody>
      </p:sp>
      <p:sp>
        <p:nvSpPr>
          <p:cNvPr id="14" name="24 Abrir llave"/>
          <p:cNvSpPr/>
          <p:nvPr/>
        </p:nvSpPr>
        <p:spPr>
          <a:xfrm rot="10800000">
            <a:off x="9052960" y="1616772"/>
            <a:ext cx="682493" cy="2939104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PE" sz="1662">
              <a:ln>
                <a:solidFill>
                  <a:sysClr val="windowText" lastClr="000000"/>
                </a:solidFill>
              </a:ln>
            </a:endParaRP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3227" y="1068948"/>
            <a:ext cx="703385" cy="996462"/>
          </a:xfrm>
          <a:prstGeom prst="rect">
            <a:avLst/>
          </a:prstGeom>
        </p:spPr>
      </p:pic>
      <p:sp>
        <p:nvSpPr>
          <p:cNvPr id="18" name="29 CuadroTexto"/>
          <p:cNvSpPr txBox="1"/>
          <p:nvPr/>
        </p:nvSpPr>
        <p:spPr>
          <a:xfrm>
            <a:off x="6185548" y="2163448"/>
            <a:ext cx="1237543" cy="30207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s-PE" sz="1363" b="1" dirty="0">
                <a:solidFill>
                  <a:schemeClr val="bg1"/>
                </a:solidFill>
              </a:rPr>
              <a:t>Costo de </a:t>
            </a:r>
            <a:r>
              <a:rPr lang="es-PE" sz="1363" b="1" dirty="0" err="1">
                <a:solidFill>
                  <a:schemeClr val="bg1"/>
                </a:solidFill>
              </a:rPr>
              <a:t>ss</a:t>
            </a:r>
            <a:endParaRPr lang="es-PE" sz="1363" b="1" dirty="0">
              <a:solidFill>
                <a:schemeClr val="bg1"/>
              </a:solidFill>
            </a:endParaRPr>
          </a:p>
        </p:txBody>
      </p:sp>
      <p:sp>
        <p:nvSpPr>
          <p:cNvPr id="19" name="33 Rectángulo"/>
          <p:cNvSpPr/>
          <p:nvPr/>
        </p:nvSpPr>
        <p:spPr>
          <a:xfrm>
            <a:off x="274320" y="521077"/>
            <a:ext cx="835273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sz="2000" dirty="0"/>
              <a:t>El Operador </a:t>
            </a:r>
            <a:r>
              <a:rPr lang="es-PE" sz="2000" dirty="0" smtClean="0"/>
              <a:t>de </a:t>
            </a:r>
            <a:r>
              <a:rPr lang="es-PE" sz="2000" dirty="0"/>
              <a:t>comercio exterior debe remitir información sobre:</a:t>
            </a:r>
          </a:p>
        </p:txBody>
      </p:sp>
      <p:sp>
        <p:nvSpPr>
          <p:cNvPr id="17" name="Flecha curvada hacia la izquierda 16"/>
          <p:cNvSpPr/>
          <p:nvPr/>
        </p:nvSpPr>
        <p:spPr>
          <a:xfrm>
            <a:off x="8153494" y="2235290"/>
            <a:ext cx="865241" cy="177974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1662">
              <a:solidFill>
                <a:schemeClr val="tx1"/>
              </a:solidFill>
            </a:endParaRPr>
          </a:p>
        </p:txBody>
      </p:sp>
      <p:sp>
        <p:nvSpPr>
          <p:cNvPr id="20" name="Flecha curvada hacia la derecha 19"/>
          <p:cNvSpPr/>
          <p:nvPr/>
        </p:nvSpPr>
        <p:spPr>
          <a:xfrm>
            <a:off x="1800228" y="2171536"/>
            <a:ext cx="848642" cy="175821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1662">
              <a:solidFill>
                <a:schemeClr val="tx1"/>
              </a:solidFill>
            </a:endParaRPr>
          </a:p>
        </p:txBody>
      </p:sp>
      <p:sp>
        <p:nvSpPr>
          <p:cNvPr id="23" name="25 Rectángulo"/>
          <p:cNvSpPr/>
          <p:nvPr/>
        </p:nvSpPr>
        <p:spPr>
          <a:xfrm>
            <a:off x="10144573" y="1633324"/>
            <a:ext cx="198524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sz="2000" dirty="0" smtClean="0"/>
              <a:t>Incorporación de información de manera </a:t>
            </a:r>
            <a:r>
              <a:rPr lang="es-PE" sz="2000" b="1" dirty="0" smtClean="0"/>
              <a:t>progresiva </a:t>
            </a:r>
            <a:r>
              <a:rPr lang="es-PE" sz="2000" dirty="0" smtClean="0"/>
              <a:t>durante 4 años. </a:t>
            </a:r>
            <a:endParaRPr lang="es-PE" sz="2000" dirty="0"/>
          </a:p>
        </p:txBody>
      </p:sp>
      <p:sp>
        <p:nvSpPr>
          <p:cNvPr id="24" name="25 Rectángulo"/>
          <p:cNvSpPr/>
          <p:nvPr/>
        </p:nvSpPr>
        <p:spPr>
          <a:xfrm>
            <a:off x="2386510" y="4763823"/>
            <a:ext cx="626342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sz="2000" dirty="0" smtClean="0"/>
              <a:t>Se mantendrá la nomenclatura y definición de los servicios</a:t>
            </a:r>
          </a:p>
          <a:p>
            <a:pPr algn="ctr"/>
            <a:r>
              <a:rPr lang="es-PE" sz="2000" dirty="0" smtClean="0"/>
              <a:t>Información en formato digital</a:t>
            </a:r>
            <a:endParaRPr lang="es-PE" sz="2000" dirty="0"/>
          </a:p>
        </p:txBody>
      </p:sp>
      <p:sp>
        <p:nvSpPr>
          <p:cNvPr id="4" name="Rectángulo 3"/>
          <p:cNvSpPr/>
          <p:nvPr/>
        </p:nvSpPr>
        <p:spPr>
          <a:xfrm>
            <a:off x="10065520" y="3484273"/>
            <a:ext cx="1938387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sz="2000" dirty="0"/>
              <a:t>Acceso</a:t>
            </a:r>
            <a:r>
              <a:rPr lang="es-PE" dirty="0"/>
              <a:t> gratuito y público</a:t>
            </a:r>
          </a:p>
        </p:txBody>
      </p:sp>
      <p:sp>
        <p:nvSpPr>
          <p:cNvPr id="25" name="Rectángulo 24"/>
          <p:cNvSpPr/>
          <p:nvPr/>
        </p:nvSpPr>
        <p:spPr>
          <a:xfrm>
            <a:off x="7080348" y="950938"/>
            <a:ext cx="150576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dirty="0" smtClean="0"/>
              <a:t>Sin perjuicio de beneficios y descuentos aplicables</a:t>
            </a:r>
            <a:endParaRPr lang="es-PE" dirty="0"/>
          </a:p>
        </p:txBody>
      </p:sp>
      <p:sp>
        <p:nvSpPr>
          <p:cNvPr id="26" name="27 Rectángulo redondeado"/>
          <p:cNvSpPr/>
          <p:nvPr/>
        </p:nvSpPr>
        <p:spPr>
          <a:xfrm>
            <a:off x="9906569" y="5072988"/>
            <a:ext cx="1924493" cy="79744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dirty="0" smtClean="0"/>
              <a:t>Ley N° 30809</a:t>
            </a:r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51406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30 Rectángulo"/>
          <p:cNvSpPr/>
          <p:nvPr/>
        </p:nvSpPr>
        <p:spPr>
          <a:xfrm>
            <a:off x="0" y="6669360"/>
            <a:ext cx="12192000" cy="19022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117" tIns="51558" rIns="103117" bIns="51558" spcCol="0" rtlCol="0" anchor="ctr"/>
          <a:lstStyle/>
          <a:p>
            <a:pPr algn="ctr"/>
            <a:endParaRPr lang="es-PE" dirty="0"/>
          </a:p>
        </p:txBody>
      </p:sp>
      <p:sp>
        <p:nvSpPr>
          <p:cNvPr id="67" name="66 Flecha a la derecha con bandas"/>
          <p:cNvSpPr/>
          <p:nvPr/>
        </p:nvSpPr>
        <p:spPr>
          <a:xfrm>
            <a:off x="236870" y="843551"/>
            <a:ext cx="1039018" cy="437510"/>
          </a:xfrm>
          <a:prstGeom prst="stripedRightArrow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1 Título"/>
          <p:cNvSpPr txBox="1">
            <a:spLocks/>
          </p:cNvSpPr>
          <p:nvPr/>
        </p:nvSpPr>
        <p:spPr>
          <a:xfrm>
            <a:off x="1557862" y="882565"/>
            <a:ext cx="5919567" cy="34469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PE" sz="2000" b="1" i="1" dirty="0" smtClean="0"/>
              <a:t>Puertos, aeropuertos y terminales terrestres</a:t>
            </a:r>
            <a:endParaRPr lang="es-PE" sz="2000" b="1" i="1" dirty="0"/>
          </a:p>
        </p:txBody>
      </p:sp>
      <p:sp>
        <p:nvSpPr>
          <p:cNvPr id="13" name="1 Título"/>
          <p:cNvSpPr txBox="1">
            <a:spLocks/>
          </p:cNvSpPr>
          <p:nvPr/>
        </p:nvSpPr>
        <p:spPr>
          <a:xfrm>
            <a:off x="1557861" y="2164413"/>
            <a:ext cx="5919566" cy="2883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PE" sz="2000" b="1" i="1" dirty="0" smtClean="0"/>
              <a:t>Almacenes aduaneros</a:t>
            </a:r>
          </a:p>
        </p:txBody>
      </p:sp>
      <p:sp>
        <p:nvSpPr>
          <p:cNvPr id="14" name="1 Título"/>
          <p:cNvSpPr txBox="1">
            <a:spLocks/>
          </p:cNvSpPr>
          <p:nvPr/>
        </p:nvSpPr>
        <p:spPr>
          <a:xfrm>
            <a:off x="1557861" y="2587961"/>
            <a:ext cx="5919566" cy="39590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PE" sz="2000" b="1" i="1" dirty="0" smtClean="0"/>
              <a:t>Líneas navieras y aéreas</a:t>
            </a:r>
            <a:endParaRPr lang="es-PE" sz="2000" b="1" i="1" dirty="0"/>
          </a:p>
        </p:txBody>
      </p:sp>
      <p:sp>
        <p:nvSpPr>
          <p:cNvPr id="15" name="1 Título"/>
          <p:cNvSpPr txBox="1">
            <a:spLocks/>
          </p:cNvSpPr>
          <p:nvPr/>
        </p:nvSpPr>
        <p:spPr>
          <a:xfrm>
            <a:off x="1557861" y="1743124"/>
            <a:ext cx="5919566" cy="30246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PE" sz="2000" b="1" i="1" dirty="0" smtClean="0"/>
              <a:t>Agentes de carga</a:t>
            </a:r>
            <a:endParaRPr lang="es-PE" sz="2000" b="1" i="1" dirty="0"/>
          </a:p>
        </p:txBody>
      </p:sp>
      <p:sp>
        <p:nvSpPr>
          <p:cNvPr id="17" name="1 Título"/>
          <p:cNvSpPr txBox="1">
            <a:spLocks/>
          </p:cNvSpPr>
          <p:nvPr/>
        </p:nvSpPr>
        <p:spPr>
          <a:xfrm>
            <a:off x="1557861" y="1314759"/>
            <a:ext cx="5919567" cy="31962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PE" sz="2000" b="1" i="1" dirty="0" smtClean="0"/>
              <a:t>Transportistas de servicio internacional</a:t>
            </a:r>
            <a:endParaRPr lang="es-PE" sz="2000" b="1" i="1" dirty="0"/>
          </a:p>
        </p:txBody>
      </p:sp>
      <p:sp>
        <p:nvSpPr>
          <p:cNvPr id="19" name="1 Título"/>
          <p:cNvSpPr txBox="1">
            <a:spLocks/>
          </p:cNvSpPr>
          <p:nvPr/>
        </p:nvSpPr>
        <p:spPr>
          <a:xfrm>
            <a:off x="1557861" y="3116086"/>
            <a:ext cx="5919566" cy="36508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PE" sz="2000" b="1" i="1" dirty="0" smtClean="0"/>
              <a:t>Agentes marítimos</a:t>
            </a:r>
            <a:endParaRPr lang="es-PE" sz="2000" b="1" i="1" dirty="0"/>
          </a:p>
        </p:txBody>
      </p:sp>
      <p:sp>
        <p:nvSpPr>
          <p:cNvPr id="22" name="Rectángulo 21"/>
          <p:cNvSpPr/>
          <p:nvPr/>
        </p:nvSpPr>
        <p:spPr>
          <a:xfrm>
            <a:off x="8075569" y="1227256"/>
            <a:ext cx="3420130" cy="136082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2000" dirty="0" smtClean="0"/>
              <a:t>Obligación de tener actualizada la información</a:t>
            </a:r>
            <a:endParaRPr lang="es-PE" sz="2000" b="1" dirty="0" smtClean="0"/>
          </a:p>
        </p:txBody>
      </p:sp>
      <p:sp>
        <p:nvSpPr>
          <p:cNvPr id="23" name="66 Flecha a la derecha con bandas"/>
          <p:cNvSpPr/>
          <p:nvPr/>
        </p:nvSpPr>
        <p:spPr>
          <a:xfrm>
            <a:off x="236870" y="1706215"/>
            <a:ext cx="1039018" cy="437510"/>
          </a:xfrm>
          <a:prstGeom prst="stripedRightArrow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" name="66 Flecha a la derecha con bandas"/>
          <p:cNvSpPr/>
          <p:nvPr/>
        </p:nvSpPr>
        <p:spPr>
          <a:xfrm>
            <a:off x="204655" y="1270438"/>
            <a:ext cx="1039018" cy="437510"/>
          </a:xfrm>
          <a:prstGeom prst="stripedRightArrow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5" name="66 Flecha a la derecha con bandas"/>
          <p:cNvSpPr/>
          <p:nvPr/>
        </p:nvSpPr>
        <p:spPr>
          <a:xfrm>
            <a:off x="217763" y="3089021"/>
            <a:ext cx="1039018" cy="437510"/>
          </a:xfrm>
          <a:prstGeom prst="stripedRightArrow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6" name="66 Flecha a la derecha con bandas"/>
          <p:cNvSpPr/>
          <p:nvPr/>
        </p:nvSpPr>
        <p:spPr>
          <a:xfrm>
            <a:off x="236870" y="2133102"/>
            <a:ext cx="1039018" cy="437510"/>
          </a:xfrm>
          <a:prstGeom prst="stripedRightArrow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7" name="66 Flecha a la derecha con bandas"/>
          <p:cNvSpPr/>
          <p:nvPr/>
        </p:nvSpPr>
        <p:spPr>
          <a:xfrm>
            <a:off x="236870" y="2594683"/>
            <a:ext cx="1039018" cy="437510"/>
          </a:xfrm>
          <a:prstGeom prst="stripedRightArrow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9" name="66 Flecha a la derecha con bandas"/>
          <p:cNvSpPr/>
          <p:nvPr/>
        </p:nvSpPr>
        <p:spPr>
          <a:xfrm>
            <a:off x="217763" y="3551447"/>
            <a:ext cx="1039018" cy="437510"/>
          </a:xfrm>
          <a:prstGeom prst="stripedRightArrow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0" name="1 Título"/>
          <p:cNvSpPr txBox="1">
            <a:spLocks/>
          </p:cNvSpPr>
          <p:nvPr/>
        </p:nvSpPr>
        <p:spPr>
          <a:xfrm>
            <a:off x="1557861" y="3530003"/>
            <a:ext cx="5919566" cy="38838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PE" sz="2000" b="1" i="1" dirty="0" smtClean="0"/>
              <a:t>Operadores de transporte multimodal</a:t>
            </a:r>
            <a:endParaRPr lang="es-PE" sz="2000" b="1" i="1" dirty="0"/>
          </a:p>
        </p:txBody>
      </p:sp>
      <p:sp>
        <p:nvSpPr>
          <p:cNvPr id="32" name="66 Flecha a la derecha con bandas"/>
          <p:cNvSpPr/>
          <p:nvPr/>
        </p:nvSpPr>
        <p:spPr>
          <a:xfrm>
            <a:off x="204655" y="3991490"/>
            <a:ext cx="1039018" cy="437510"/>
          </a:xfrm>
          <a:prstGeom prst="stripedRightArrow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3" name="Rectángulo 32"/>
          <p:cNvSpPr/>
          <p:nvPr/>
        </p:nvSpPr>
        <p:spPr>
          <a:xfrm>
            <a:off x="8075569" y="2806241"/>
            <a:ext cx="3420130" cy="136082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2000" dirty="0"/>
              <a:t>Sanción de multa en caso de </a:t>
            </a:r>
            <a:r>
              <a:rPr lang="es-PE" sz="2000" dirty="0" smtClean="0"/>
              <a:t>incumplimiento, no superiores a 10 UIT</a:t>
            </a:r>
            <a:endParaRPr lang="es-PE" sz="2000" b="1" dirty="0" smtClean="0"/>
          </a:p>
        </p:txBody>
      </p:sp>
      <p:sp>
        <p:nvSpPr>
          <p:cNvPr id="34" name="1 Título"/>
          <p:cNvSpPr txBox="1">
            <a:spLocks/>
          </p:cNvSpPr>
          <p:nvPr/>
        </p:nvSpPr>
        <p:spPr>
          <a:xfrm>
            <a:off x="1557861" y="4031766"/>
            <a:ext cx="5919566" cy="3383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PE" sz="2000" b="1" i="1" dirty="0" smtClean="0"/>
              <a:t>Empresas de servicio postal</a:t>
            </a:r>
            <a:endParaRPr lang="es-PE" sz="2000" b="1" i="1" dirty="0"/>
          </a:p>
        </p:txBody>
      </p:sp>
      <p:sp>
        <p:nvSpPr>
          <p:cNvPr id="36" name="1 Título"/>
          <p:cNvSpPr txBox="1">
            <a:spLocks/>
          </p:cNvSpPr>
          <p:nvPr/>
        </p:nvSpPr>
        <p:spPr>
          <a:xfrm>
            <a:off x="1557861" y="4512457"/>
            <a:ext cx="5919566" cy="3383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PE" sz="2000" b="1" i="1" dirty="0" smtClean="0"/>
              <a:t>Empresas </a:t>
            </a:r>
            <a:r>
              <a:rPr lang="es-PE" sz="2000" b="1" i="1" dirty="0" err="1" smtClean="0"/>
              <a:t>courier</a:t>
            </a:r>
            <a:endParaRPr lang="es-PE" sz="2000" b="1" i="1" dirty="0"/>
          </a:p>
        </p:txBody>
      </p:sp>
      <p:sp>
        <p:nvSpPr>
          <p:cNvPr id="37" name="1 Título"/>
          <p:cNvSpPr txBox="1">
            <a:spLocks/>
          </p:cNvSpPr>
          <p:nvPr/>
        </p:nvSpPr>
        <p:spPr>
          <a:xfrm>
            <a:off x="1557861" y="5012243"/>
            <a:ext cx="5919566" cy="3383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PE" sz="2000" b="1" i="1" dirty="0" smtClean="0"/>
              <a:t>Agentes de aduanas</a:t>
            </a:r>
            <a:endParaRPr lang="es-PE" sz="2000" b="1" i="1" dirty="0"/>
          </a:p>
        </p:txBody>
      </p:sp>
      <p:sp>
        <p:nvSpPr>
          <p:cNvPr id="38" name="1 Título"/>
          <p:cNvSpPr txBox="1">
            <a:spLocks/>
          </p:cNvSpPr>
          <p:nvPr/>
        </p:nvSpPr>
        <p:spPr>
          <a:xfrm>
            <a:off x="1557861" y="5471755"/>
            <a:ext cx="5919566" cy="5117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PE" sz="2000" b="1" i="1" dirty="0" smtClean="0"/>
              <a:t>Aquellos incorporados en la LGA como operadores de comercio exterior</a:t>
            </a:r>
            <a:endParaRPr lang="es-PE" sz="2000" b="1" i="1" dirty="0"/>
          </a:p>
        </p:txBody>
      </p:sp>
      <p:sp>
        <p:nvSpPr>
          <p:cNvPr id="39" name="66 Flecha a la derecha con bandas"/>
          <p:cNvSpPr/>
          <p:nvPr/>
        </p:nvSpPr>
        <p:spPr>
          <a:xfrm>
            <a:off x="204655" y="4512457"/>
            <a:ext cx="1039018" cy="437510"/>
          </a:xfrm>
          <a:prstGeom prst="stripedRightArrow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0" name="66 Flecha a la derecha con bandas"/>
          <p:cNvSpPr/>
          <p:nvPr/>
        </p:nvSpPr>
        <p:spPr>
          <a:xfrm>
            <a:off x="193116" y="5417107"/>
            <a:ext cx="1039018" cy="437510"/>
          </a:xfrm>
          <a:prstGeom prst="stripedRightArrow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2" name="66 Flecha a la derecha con bandas"/>
          <p:cNvSpPr/>
          <p:nvPr/>
        </p:nvSpPr>
        <p:spPr>
          <a:xfrm>
            <a:off x="204655" y="4938509"/>
            <a:ext cx="1039018" cy="437510"/>
          </a:xfrm>
          <a:prstGeom prst="stripedRightArrow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3" name="1 Título"/>
          <p:cNvSpPr>
            <a:spLocks noGrp="1"/>
          </p:cNvSpPr>
          <p:nvPr>
            <p:ph type="title"/>
          </p:nvPr>
        </p:nvSpPr>
        <p:spPr>
          <a:xfrm>
            <a:off x="204655" y="113566"/>
            <a:ext cx="11399520" cy="638371"/>
          </a:xfrm>
          <a:noFill/>
        </p:spPr>
        <p:txBody>
          <a:bodyPr>
            <a:noAutofit/>
          </a:bodyPr>
          <a:lstStyle/>
          <a:p>
            <a:pPr algn="ctr"/>
            <a:r>
              <a:rPr lang="es-ES" sz="2215" b="1" dirty="0" smtClean="0"/>
              <a:t> </a:t>
            </a:r>
            <a:r>
              <a:rPr lang="es-E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Modulo de información de comercio </a:t>
            </a:r>
            <a:r>
              <a:rPr lang="es-ES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exterior- Obligados</a:t>
            </a:r>
            <a:r>
              <a:rPr lang="es-ES" sz="2215" dirty="0"/>
              <a:t/>
            </a:r>
            <a:br>
              <a:rPr lang="es-ES" sz="2215" dirty="0"/>
            </a:br>
            <a:endParaRPr lang="es-ES" sz="2000" dirty="0"/>
          </a:p>
        </p:txBody>
      </p:sp>
    </p:spTree>
    <p:extLst>
      <p:ext uri="{BB962C8B-B14F-4D97-AF65-F5344CB8AC3E}">
        <p14:creationId xmlns:p14="http://schemas.microsoft.com/office/powerpoint/2010/main" val="4276472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1 Título"/>
          <p:cNvSpPr>
            <a:spLocks noGrp="1"/>
          </p:cNvSpPr>
          <p:nvPr>
            <p:ph type="title"/>
          </p:nvPr>
        </p:nvSpPr>
        <p:spPr>
          <a:xfrm>
            <a:off x="1902310" y="44624"/>
            <a:ext cx="8286808" cy="471836"/>
          </a:xfrm>
          <a:noFill/>
        </p:spPr>
        <p:txBody>
          <a:bodyPr>
            <a:normAutofit/>
          </a:bodyPr>
          <a:lstStyle/>
          <a:p>
            <a:pPr algn="ctr"/>
            <a:r>
              <a:rPr lang="es-ES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Sistema de Plataformas Logísticas</a:t>
            </a:r>
            <a:endParaRPr lang="es-E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33 Rectángulo"/>
          <p:cNvSpPr/>
          <p:nvPr/>
        </p:nvSpPr>
        <p:spPr>
          <a:xfrm>
            <a:off x="7253132" y="3256110"/>
            <a:ext cx="394826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b="1" dirty="0" smtClean="0"/>
              <a:t>Plataformas publicas </a:t>
            </a:r>
            <a:r>
              <a:rPr lang="es-PE" dirty="0" smtClean="0"/>
              <a:t>administradas directamente por MTC o a través de terceros. Estudio previo para su implementación en Lima y Callao</a:t>
            </a:r>
            <a:endParaRPr lang="es-PE" dirty="0"/>
          </a:p>
        </p:txBody>
      </p:sp>
      <p:sp>
        <p:nvSpPr>
          <p:cNvPr id="13" name="Flecha derecha 12"/>
          <p:cNvSpPr/>
          <p:nvPr/>
        </p:nvSpPr>
        <p:spPr>
          <a:xfrm rot="20310611">
            <a:off x="5994942" y="3401145"/>
            <a:ext cx="896457" cy="551439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9" name="4 CuadroTexto"/>
          <p:cNvSpPr txBox="1"/>
          <p:nvPr/>
        </p:nvSpPr>
        <p:spPr>
          <a:xfrm>
            <a:off x="648792" y="691299"/>
            <a:ext cx="105526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PE" dirty="0" smtClean="0"/>
              <a:t>Se concede las competencias al MTC para planificar, gestionar, regular, fiscalizar y evaluar el sistema</a:t>
            </a:r>
            <a:endParaRPr lang="es-PE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392" y="2637102"/>
            <a:ext cx="4744672" cy="2971492"/>
          </a:xfrm>
          <a:prstGeom prst="rect">
            <a:avLst/>
          </a:prstGeom>
        </p:spPr>
      </p:pic>
      <p:sp>
        <p:nvSpPr>
          <p:cNvPr id="20" name="Flecha derecha 19"/>
          <p:cNvSpPr/>
          <p:nvPr/>
        </p:nvSpPr>
        <p:spPr>
          <a:xfrm rot="1250501">
            <a:off x="6109918" y="4915722"/>
            <a:ext cx="896457" cy="551439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2" name="33 Rectángulo"/>
          <p:cNvSpPr/>
          <p:nvPr/>
        </p:nvSpPr>
        <p:spPr>
          <a:xfrm>
            <a:off x="7481731" y="5289006"/>
            <a:ext cx="394826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b="1" dirty="0" smtClean="0"/>
              <a:t>Plataformas privadas</a:t>
            </a:r>
            <a:endParaRPr lang="es-PE" dirty="0"/>
          </a:p>
        </p:txBody>
      </p:sp>
      <p:sp>
        <p:nvSpPr>
          <p:cNvPr id="23" name="33 Rectángulo"/>
          <p:cNvSpPr/>
          <p:nvPr/>
        </p:nvSpPr>
        <p:spPr>
          <a:xfrm>
            <a:off x="181772" y="1248702"/>
            <a:ext cx="116749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b="1" dirty="0" smtClean="0"/>
              <a:t>Plataformas logísticas: Z</a:t>
            </a:r>
            <a:r>
              <a:rPr lang="es-PE" dirty="0" smtClean="0"/>
              <a:t>ona </a:t>
            </a:r>
            <a:r>
              <a:rPr lang="es-PE" dirty="0"/>
              <a:t>especializada que cuenta con la infraestructura y los proveedores de servicios necesarios para facilitar las actividades relativas al transporte, logística y distribución de mercancías para tránsito nacional y/o internacional, donde los distintos agentes coordinan sus acciones. </a:t>
            </a:r>
          </a:p>
        </p:txBody>
      </p:sp>
      <p:sp>
        <p:nvSpPr>
          <p:cNvPr id="24" name="33 Rectángulo"/>
          <p:cNvSpPr/>
          <p:nvPr/>
        </p:nvSpPr>
        <p:spPr>
          <a:xfrm>
            <a:off x="764860" y="6121573"/>
            <a:ext cx="89524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dirty="0" smtClean="0"/>
              <a:t>Su planificación implica la coordinación con </a:t>
            </a:r>
            <a:r>
              <a:rPr lang="es-PE" dirty="0" err="1" smtClean="0"/>
              <a:t>demas</a:t>
            </a:r>
            <a:r>
              <a:rPr lang="es-PE" dirty="0" smtClean="0"/>
              <a:t> autoridades competentes</a:t>
            </a:r>
            <a:endParaRPr lang="es-PE" dirty="0"/>
          </a:p>
        </p:txBody>
      </p:sp>
      <p:sp>
        <p:nvSpPr>
          <p:cNvPr id="26" name="27 Rectángulo redondeado"/>
          <p:cNvSpPr/>
          <p:nvPr/>
        </p:nvSpPr>
        <p:spPr>
          <a:xfrm>
            <a:off x="9717268" y="5682951"/>
            <a:ext cx="1924493" cy="79744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dirty="0"/>
              <a:t>D.L. </a:t>
            </a:r>
            <a:r>
              <a:rPr lang="es-PE" dirty="0" smtClean="0"/>
              <a:t>1413 (13.09)</a:t>
            </a:r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1660709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576239" y="125041"/>
            <a:ext cx="11615761" cy="46166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s-ES" sz="2400" b="1" dirty="0">
                <a:solidFill>
                  <a:srgbClr val="C00000"/>
                </a:solidFill>
              </a:rPr>
              <a:t>Ley N° 30860 “Ley de Fortalecimiento de la Ventanilla Única de Comercio Exterior - VUCE</a:t>
            </a:r>
            <a:endParaRPr lang="es-PE" sz="2400" b="1" dirty="0">
              <a:solidFill>
                <a:srgbClr val="C00000"/>
              </a:solidFill>
            </a:endParaRPr>
          </a:p>
        </p:txBody>
      </p:sp>
      <p:sp>
        <p:nvSpPr>
          <p:cNvPr id="21" name="CuadroTexto 6">
            <a:extLst>
              <a:ext uri="{FF2B5EF4-FFF2-40B4-BE49-F238E27FC236}">
                <a16:creationId xmlns="" xmlns:a16="http://schemas.microsoft.com/office/drawing/2014/main" id="{3644AC36-C5CF-4A0A-A135-D872FBB6FB52}"/>
              </a:ext>
            </a:extLst>
          </p:cNvPr>
          <p:cNvSpPr txBox="1"/>
          <p:nvPr/>
        </p:nvSpPr>
        <p:spPr>
          <a:xfrm>
            <a:off x="301690" y="2418981"/>
            <a:ext cx="4651310" cy="333060"/>
          </a:xfrm>
          <a:prstGeom prst="roundRect">
            <a:avLst/>
          </a:prstGeom>
          <a:solidFill>
            <a:srgbClr val="DE0000"/>
          </a:solidFill>
        </p:spPr>
        <p:txBody>
          <a:bodyPr wrap="none" rtlCol="0" anchor="ctr">
            <a:noAutofit/>
          </a:bodyPr>
          <a:lstStyle>
            <a:defPPr>
              <a:defRPr lang="es-P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PE" sz="1400" b="1" cap="all" dirty="0">
                <a:solidFill>
                  <a:schemeClr val="bg1"/>
                </a:solidFill>
                <a:latin typeface="Gill Sans MT" panose="020B0502020104020203" pitchFamily="34" charset="0"/>
              </a:rPr>
              <a:t>OBJETIVOS ESPECÍFICOS de la </a:t>
            </a:r>
            <a:r>
              <a:rPr lang="es-PE" sz="1400" b="1" cap="all" dirty="0" err="1">
                <a:solidFill>
                  <a:schemeClr val="bg1"/>
                </a:solidFill>
                <a:latin typeface="Gill Sans MT" panose="020B0502020104020203" pitchFamily="34" charset="0"/>
              </a:rPr>
              <a:t>vuce</a:t>
            </a:r>
            <a:endParaRPr lang="es-ES" sz="1400" b="1" cap="all" dirty="0">
              <a:solidFill>
                <a:schemeClr val="bg1"/>
              </a:solidFill>
              <a:latin typeface="Gill Sans MT" panose="020B0502020104020203" pitchFamily="34" charset="0"/>
            </a:endParaRPr>
          </a:p>
        </p:txBody>
      </p:sp>
      <p:sp>
        <p:nvSpPr>
          <p:cNvPr id="26" name="CuadroTexto 6">
            <a:extLst>
              <a:ext uri="{FF2B5EF4-FFF2-40B4-BE49-F238E27FC236}">
                <a16:creationId xmlns="" xmlns:a16="http://schemas.microsoft.com/office/drawing/2014/main" id="{70F42FAE-90D7-4C52-A969-6C0C27AB634B}"/>
              </a:ext>
            </a:extLst>
          </p:cNvPr>
          <p:cNvSpPr txBox="1"/>
          <p:nvPr/>
        </p:nvSpPr>
        <p:spPr>
          <a:xfrm>
            <a:off x="6543265" y="778341"/>
            <a:ext cx="4003675" cy="400110"/>
          </a:xfrm>
          <a:prstGeom prst="roundRect">
            <a:avLst/>
          </a:prstGeom>
          <a:solidFill>
            <a:srgbClr val="DE0000"/>
          </a:solidFill>
        </p:spPr>
        <p:txBody>
          <a:bodyPr wrap="none" rtlCol="0" anchor="ctr">
            <a:noAutofit/>
          </a:bodyPr>
          <a:lstStyle>
            <a:defPPr>
              <a:defRPr lang="es-P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PE" sz="1400" b="1" cap="all" dirty="0">
                <a:solidFill>
                  <a:schemeClr val="bg1"/>
                </a:solidFill>
                <a:latin typeface="Gill Sans MT" panose="020B0502020104020203" pitchFamily="34" charset="0"/>
              </a:rPr>
              <a:t>SERVICIOS que se brindarán</a:t>
            </a:r>
            <a:endParaRPr lang="es-ES" sz="1400" b="1" cap="all" dirty="0">
              <a:solidFill>
                <a:schemeClr val="bg1"/>
              </a:solidFill>
              <a:latin typeface="Gill Sans MT" panose="020B0502020104020203" pitchFamily="34" charset="0"/>
            </a:endParaRPr>
          </a:p>
        </p:txBody>
      </p:sp>
      <p:sp>
        <p:nvSpPr>
          <p:cNvPr id="35" name="CuadroTexto 4">
            <a:extLst>
              <a:ext uri="{FF2B5EF4-FFF2-40B4-BE49-F238E27FC236}">
                <a16:creationId xmlns="" xmlns:a16="http://schemas.microsoft.com/office/drawing/2014/main" id="{AEE0FDF7-481D-418C-A823-C57BB79C2BEB}"/>
              </a:ext>
            </a:extLst>
          </p:cNvPr>
          <p:cNvSpPr txBox="1"/>
          <p:nvPr/>
        </p:nvSpPr>
        <p:spPr>
          <a:xfrm>
            <a:off x="315175" y="778341"/>
            <a:ext cx="4637825" cy="400110"/>
          </a:xfrm>
          <a:prstGeom prst="roundRect">
            <a:avLst/>
          </a:prstGeom>
          <a:solidFill>
            <a:srgbClr val="DE0000"/>
          </a:solidFill>
        </p:spPr>
        <p:txBody>
          <a:bodyPr wrap="none" rtlCol="0" anchor="ctr">
            <a:noAutofit/>
          </a:bodyPr>
          <a:lstStyle>
            <a:defPPr>
              <a:defRPr lang="es-PE"/>
            </a:defPPr>
            <a:lvl1pPr>
              <a:defRPr sz="1400" b="1" cap="all">
                <a:solidFill>
                  <a:schemeClr val="bg1"/>
                </a:solidFill>
                <a:latin typeface="Gill Sans MT" panose="020B0502020104020203" pitchFamily="34" charset="0"/>
              </a:defRPr>
            </a:lvl1pPr>
          </a:lstStyle>
          <a:p>
            <a:r>
              <a:rPr lang="es-PE" dirty="0"/>
              <a:t>Alcance</a:t>
            </a:r>
            <a:endParaRPr lang="es-ES" dirty="0"/>
          </a:p>
        </p:txBody>
      </p:sp>
      <p:sp>
        <p:nvSpPr>
          <p:cNvPr id="4" name="3 Rectángulo"/>
          <p:cNvSpPr/>
          <p:nvPr/>
        </p:nvSpPr>
        <p:spPr>
          <a:xfrm>
            <a:off x="228600" y="1212301"/>
            <a:ext cx="5638800" cy="11233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buFont typeface="Wingdings" panose="05000000000000000000" pitchFamily="2" charset="2"/>
              <a:buChar char="ü"/>
            </a:pPr>
            <a:r>
              <a:rPr lang="es-ES" sz="1400" dirty="0">
                <a:solidFill>
                  <a:prstClr val="black"/>
                </a:solidFill>
                <a:ea typeface="Calibri" panose="020F0502020204030204" pitchFamily="34" charset="0"/>
              </a:rPr>
              <a:t>Establecer los alcances de la VUCE a fin de permitir que brinde mas servicios a un mayor espectro de la cadena del comercio internacional</a:t>
            </a:r>
          </a:p>
          <a:p>
            <a:pPr marL="285750" lvl="0" indent="-285750" algn="just">
              <a:buFont typeface="Wingdings" panose="05000000000000000000" pitchFamily="2" charset="2"/>
              <a:buChar char="ü"/>
            </a:pPr>
            <a:endParaRPr lang="es-ES" sz="900" dirty="0">
              <a:solidFill>
                <a:prstClr val="black"/>
              </a:solidFill>
              <a:ea typeface="Calibri" panose="020F0502020204030204" pitchFamily="34" charset="0"/>
            </a:endParaRPr>
          </a:p>
          <a:p>
            <a:pPr marL="285750" lvl="0" indent="-285750" algn="just">
              <a:buFont typeface="Wingdings" panose="05000000000000000000" pitchFamily="2" charset="2"/>
              <a:buChar char="ü"/>
            </a:pPr>
            <a:r>
              <a:rPr lang="es-ES" sz="1400" dirty="0">
                <a:solidFill>
                  <a:prstClr val="black"/>
                </a:solidFill>
                <a:ea typeface="Calibri" panose="020F0502020204030204" pitchFamily="34" charset="0"/>
              </a:rPr>
              <a:t>Permitir la mejora de los procesos relacionados al comercio exterior en las entidades vinculadas a la VUCE.</a:t>
            </a:r>
            <a:endParaRPr lang="es-PE" sz="1400" dirty="0">
              <a:solidFill>
                <a:prstClr val="black"/>
              </a:solidFill>
              <a:ea typeface="Calibri" panose="020F0502020204030204" pitchFamily="34" charset="0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315175" y="2758152"/>
            <a:ext cx="5567517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buFont typeface="Wingdings" panose="05000000000000000000" pitchFamily="2" charset="2"/>
              <a:buChar char="ü"/>
            </a:pPr>
            <a:r>
              <a:rPr lang="es-PE" sz="1400" dirty="0">
                <a:solidFill>
                  <a:prstClr val="black"/>
                </a:solidFill>
                <a:ea typeface="Calibri" panose="020F0502020204030204" pitchFamily="34" charset="0"/>
              </a:rPr>
              <a:t>Promover la mejora continua de los procesos de las entidades publicas:</a:t>
            </a:r>
          </a:p>
          <a:p>
            <a:pPr marL="742950" lvl="2" indent="-285750" algn="just">
              <a:buFont typeface="Wingdings" panose="05000000000000000000" pitchFamily="2" charset="2"/>
              <a:buChar char="q"/>
            </a:pPr>
            <a:r>
              <a:rPr lang="es-PE" sz="1400" dirty="0" smtClean="0">
                <a:solidFill>
                  <a:prstClr val="black"/>
                </a:solidFill>
                <a:ea typeface="Calibri" panose="020F0502020204030204" pitchFamily="34" charset="0"/>
              </a:rPr>
              <a:t>Gestión </a:t>
            </a:r>
            <a:r>
              <a:rPr lang="es-PE" sz="1400" dirty="0">
                <a:solidFill>
                  <a:prstClr val="black"/>
                </a:solidFill>
                <a:ea typeface="Calibri" panose="020F0502020204030204" pitchFamily="34" charset="0"/>
              </a:rPr>
              <a:t>por procesos </a:t>
            </a:r>
          </a:p>
          <a:p>
            <a:pPr marL="742950" lvl="2" indent="-285750" algn="just">
              <a:buFont typeface="Wingdings" panose="05000000000000000000" pitchFamily="2" charset="2"/>
              <a:buChar char="q"/>
            </a:pPr>
            <a:r>
              <a:rPr lang="es-PE" sz="1400" dirty="0" smtClean="0">
                <a:solidFill>
                  <a:prstClr val="black"/>
                </a:solidFill>
                <a:ea typeface="Calibri" panose="020F0502020204030204" pitchFamily="34" charset="0"/>
              </a:rPr>
              <a:t>Simplificación </a:t>
            </a:r>
            <a:r>
              <a:rPr lang="es-PE" sz="1400" dirty="0">
                <a:solidFill>
                  <a:prstClr val="black"/>
                </a:solidFill>
                <a:ea typeface="Calibri" panose="020F0502020204030204" pitchFamily="34" charset="0"/>
              </a:rPr>
              <a:t>administrativa</a:t>
            </a:r>
          </a:p>
          <a:p>
            <a:pPr marL="742950" lvl="2" indent="-285750" algn="just">
              <a:buFont typeface="Wingdings" panose="05000000000000000000" pitchFamily="2" charset="2"/>
              <a:buChar char="q"/>
            </a:pPr>
            <a:r>
              <a:rPr lang="es-PE" sz="1400" dirty="0" smtClean="0">
                <a:solidFill>
                  <a:prstClr val="black"/>
                </a:solidFill>
                <a:ea typeface="Calibri" panose="020F0502020204030204" pitchFamily="34" charset="0"/>
              </a:rPr>
              <a:t>Gestión </a:t>
            </a:r>
            <a:r>
              <a:rPr lang="es-PE" sz="1400" dirty="0">
                <a:solidFill>
                  <a:prstClr val="black"/>
                </a:solidFill>
                <a:ea typeface="Calibri" panose="020F0502020204030204" pitchFamily="34" charset="0"/>
              </a:rPr>
              <a:t>de riesgo</a:t>
            </a:r>
          </a:p>
          <a:p>
            <a:pPr marL="742950" lvl="2" indent="-285750" algn="just">
              <a:buFont typeface="Wingdings" panose="05000000000000000000" pitchFamily="2" charset="2"/>
              <a:buChar char="q"/>
            </a:pPr>
            <a:r>
              <a:rPr lang="es-PE" sz="1400" dirty="0" smtClean="0">
                <a:solidFill>
                  <a:prstClr val="black"/>
                </a:solidFill>
                <a:ea typeface="Calibri" panose="020F0502020204030204" pitchFamily="34" charset="0"/>
              </a:rPr>
              <a:t>Estandarización </a:t>
            </a:r>
            <a:r>
              <a:rPr lang="es-PE" sz="1400" dirty="0">
                <a:solidFill>
                  <a:prstClr val="black"/>
                </a:solidFill>
                <a:ea typeface="Calibri" panose="020F0502020204030204" pitchFamily="34" charset="0"/>
              </a:rPr>
              <a:t>de datos</a:t>
            </a:r>
          </a:p>
          <a:p>
            <a:pPr marL="742950" lvl="2" indent="-285750" algn="just">
              <a:buFont typeface="Wingdings" panose="05000000000000000000" pitchFamily="2" charset="2"/>
              <a:buChar char="q"/>
            </a:pPr>
            <a:r>
              <a:rPr lang="es-PE" sz="1400" dirty="0" smtClean="0">
                <a:solidFill>
                  <a:prstClr val="black"/>
                </a:solidFill>
                <a:ea typeface="Calibri" panose="020F0502020204030204" pitchFamily="34" charset="0"/>
              </a:rPr>
              <a:t>Uso </a:t>
            </a:r>
            <a:r>
              <a:rPr lang="es-PE" sz="1400" dirty="0">
                <a:solidFill>
                  <a:prstClr val="black"/>
                </a:solidFill>
                <a:ea typeface="Calibri" panose="020F0502020204030204" pitchFamily="34" charset="0"/>
              </a:rPr>
              <a:t>de </a:t>
            </a:r>
            <a:r>
              <a:rPr lang="es-PE" sz="1400" dirty="0" err="1">
                <a:solidFill>
                  <a:prstClr val="black"/>
                </a:solidFill>
                <a:ea typeface="Calibri" panose="020F0502020204030204" pitchFamily="34" charset="0"/>
              </a:rPr>
              <a:t>TICs</a:t>
            </a:r>
            <a:endParaRPr lang="es-PE" sz="1400" dirty="0">
              <a:solidFill>
                <a:prstClr val="black"/>
              </a:solidFill>
              <a:ea typeface="Calibri" panose="020F0502020204030204" pitchFamily="34" charset="0"/>
            </a:endParaRPr>
          </a:p>
          <a:p>
            <a:pPr marL="285750" lvl="1" indent="-285750" algn="just">
              <a:buFont typeface="Wingdings" panose="05000000000000000000" pitchFamily="2" charset="2"/>
              <a:buChar char="ü"/>
            </a:pPr>
            <a:endParaRPr lang="es-PE" sz="700" dirty="0">
              <a:solidFill>
                <a:prstClr val="black"/>
              </a:solidFill>
              <a:ea typeface="Calibri" panose="020F0502020204030204" pitchFamily="34" charset="0"/>
            </a:endParaRPr>
          </a:p>
          <a:p>
            <a:pPr marL="285750" lvl="1" indent="-285750" algn="just">
              <a:buFont typeface="Wingdings" panose="05000000000000000000" pitchFamily="2" charset="2"/>
              <a:buChar char="ü"/>
            </a:pPr>
            <a:r>
              <a:rPr lang="es-PE" sz="1400" dirty="0">
                <a:solidFill>
                  <a:prstClr val="black"/>
                </a:solidFill>
                <a:ea typeface="Calibri" panose="020F0502020204030204" pitchFamily="34" charset="0"/>
              </a:rPr>
              <a:t>Permitir intercambio de información entre entidades públicas y privadas</a:t>
            </a:r>
          </a:p>
          <a:p>
            <a:pPr marL="285750" lvl="1" indent="-285750" algn="just">
              <a:buFont typeface="Wingdings" panose="05000000000000000000" pitchFamily="2" charset="2"/>
              <a:buChar char="ü"/>
            </a:pPr>
            <a:endParaRPr lang="es-PE" sz="500" dirty="0" smtClean="0">
              <a:solidFill>
                <a:prstClr val="black"/>
              </a:solidFill>
              <a:ea typeface="Calibri" panose="020F0502020204030204" pitchFamily="34" charset="0"/>
            </a:endParaRPr>
          </a:p>
          <a:p>
            <a:pPr marL="285750" lvl="1" indent="-285750" algn="just">
              <a:buFont typeface="Wingdings" panose="05000000000000000000" pitchFamily="2" charset="2"/>
              <a:buChar char="ü"/>
            </a:pPr>
            <a:r>
              <a:rPr lang="es-PE" sz="1400" dirty="0" smtClean="0">
                <a:solidFill>
                  <a:prstClr val="black"/>
                </a:solidFill>
                <a:ea typeface="Calibri" panose="020F0502020204030204" pitchFamily="34" charset="0"/>
              </a:rPr>
              <a:t>Brindar </a:t>
            </a:r>
            <a:r>
              <a:rPr lang="es-PE" sz="1400" dirty="0">
                <a:solidFill>
                  <a:prstClr val="black"/>
                </a:solidFill>
                <a:ea typeface="Calibri" panose="020F0502020204030204" pitchFamily="34" charset="0"/>
              </a:rPr>
              <a:t>servicios a la comunidad de comercio exterior para la competitividad de sus operaciones.</a:t>
            </a:r>
          </a:p>
          <a:p>
            <a:pPr marL="285750" lvl="1" indent="-285750" algn="just">
              <a:buFont typeface="Wingdings" panose="05000000000000000000" pitchFamily="2" charset="2"/>
              <a:buChar char="ü"/>
            </a:pPr>
            <a:endParaRPr lang="es-ES" sz="800" dirty="0" smtClean="0">
              <a:solidFill>
                <a:prstClr val="black"/>
              </a:solidFill>
              <a:ea typeface="Calibri" panose="020F0502020204030204" pitchFamily="34" charset="0"/>
            </a:endParaRPr>
          </a:p>
          <a:p>
            <a:pPr marL="285750" lvl="1" indent="-285750" algn="just">
              <a:buFont typeface="Wingdings" panose="05000000000000000000" pitchFamily="2" charset="2"/>
              <a:buChar char="ü"/>
            </a:pPr>
            <a:r>
              <a:rPr lang="es-ES" sz="1400" dirty="0" smtClean="0">
                <a:solidFill>
                  <a:prstClr val="black"/>
                </a:solidFill>
                <a:ea typeface="Calibri" panose="020F0502020204030204" pitchFamily="34" charset="0"/>
              </a:rPr>
              <a:t>Proveer </a:t>
            </a:r>
            <a:r>
              <a:rPr lang="es-ES" sz="1400" dirty="0">
                <a:solidFill>
                  <a:prstClr val="black"/>
                </a:solidFill>
                <a:ea typeface="Calibri" panose="020F0502020204030204" pitchFamily="34" charset="0"/>
              </a:rPr>
              <a:t>información a la comunidad de comercio exterior</a:t>
            </a:r>
          </a:p>
          <a:p>
            <a:pPr marL="285750" lvl="1" indent="-285750" algn="just">
              <a:buFont typeface="Wingdings" panose="05000000000000000000" pitchFamily="2" charset="2"/>
              <a:buChar char="ü"/>
            </a:pPr>
            <a:endParaRPr lang="es-PE" sz="600" dirty="0" smtClean="0">
              <a:solidFill>
                <a:prstClr val="black"/>
              </a:solidFill>
              <a:ea typeface="Calibri" panose="020F0502020204030204" pitchFamily="34" charset="0"/>
            </a:endParaRPr>
          </a:p>
          <a:p>
            <a:pPr marL="285750" lvl="1" indent="-285750" algn="just">
              <a:buFont typeface="Wingdings" panose="05000000000000000000" pitchFamily="2" charset="2"/>
              <a:buChar char="ü"/>
            </a:pPr>
            <a:r>
              <a:rPr lang="es-PE" sz="1400" dirty="0" smtClean="0">
                <a:solidFill>
                  <a:prstClr val="black"/>
                </a:solidFill>
                <a:ea typeface="Calibri" panose="020F0502020204030204" pitchFamily="34" charset="0"/>
              </a:rPr>
              <a:t>Asegurar </a:t>
            </a:r>
            <a:r>
              <a:rPr lang="es-PE" sz="1400" dirty="0">
                <a:solidFill>
                  <a:prstClr val="black"/>
                </a:solidFill>
                <a:ea typeface="Calibri" panose="020F0502020204030204" pitchFamily="34" charset="0"/>
              </a:rPr>
              <a:t>la continuidad de la operatividad del sistema </a:t>
            </a:r>
            <a:endParaRPr lang="es-ES" sz="1400" dirty="0">
              <a:solidFill>
                <a:prstClr val="black"/>
              </a:solidFill>
              <a:ea typeface="Calibri" panose="020F0502020204030204" pitchFamily="34" charset="0"/>
            </a:endParaRPr>
          </a:p>
          <a:p>
            <a:pPr marL="285750" lvl="1" indent="-285750" algn="just">
              <a:buFont typeface="Wingdings" panose="05000000000000000000" pitchFamily="2" charset="2"/>
              <a:buChar char="ü"/>
            </a:pPr>
            <a:endParaRPr lang="es-PE" sz="1400" dirty="0">
              <a:solidFill>
                <a:prstClr val="black"/>
              </a:solidFill>
              <a:ea typeface="Calibri" panose="020F0502020204030204" pitchFamily="34" charset="0"/>
            </a:endParaRPr>
          </a:p>
          <a:p>
            <a:pPr marL="285750" lvl="1" indent="-285750" algn="just">
              <a:buFont typeface="Wingdings" panose="05000000000000000000" pitchFamily="2" charset="2"/>
              <a:buChar char="ü"/>
            </a:pPr>
            <a:endParaRPr lang="es-PE" sz="1400" dirty="0">
              <a:solidFill>
                <a:prstClr val="black"/>
              </a:solidFill>
              <a:ea typeface="Calibri" panose="020F0502020204030204" pitchFamily="34" charset="0"/>
            </a:endParaRPr>
          </a:p>
          <a:p>
            <a:pPr marL="285750" lvl="1" indent="-285750" algn="just">
              <a:buFont typeface="Wingdings" panose="05000000000000000000" pitchFamily="2" charset="2"/>
              <a:buChar char="ü"/>
            </a:pPr>
            <a:endParaRPr lang="es-PE" sz="1400" dirty="0">
              <a:solidFill>
                <a:prstClr val="black"/>
              </a:solidFill>
              <a:ea typeface="Calibri" panose="020F0502020204030204" pitchFamily="34" charset="0"/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6384118" y="1384818"/>
            <a:ext cx="5424424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sz="1400" dirty="0">
                <a:solidFill>
                  <a:prstClr val="black"/>
                </a:solidFill>
              </a:rPr>
              <a:t>Información  estadística para la comunidad de comercio </a:t>
            </a:r>
            <a:r>
              <a:rPr lang="es-ES" sz="1400" dirty="0" smtClean="0">
                <a:solidFill>
                  <a:prstClr val="black"/>
                </a:solidFill>
              </a:rPr>
              <a:t>exterior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s-ES" sz="700" dirty="0">
              <a:solidFill>
                <a:prstClr val="black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sz="1400" dirty="0" smtClean="0">
                <a:solidFill>
                  <a:prstClr val="black"/>
                </a:solidFill>
              </a:rPr>
              <a:t>Trazabilidad </a:t>
            </a:r>
            <a:r>
              <a:rPr lang="es-ES" sz="1400" dirty="0">
                <a:solidFill>
                  <a:prstClr val="black"/>
                </a:solidFill>
              </a:rPr>
              <a:t>de procedimientos vinculados a comercio exterior</a:t>
            </a:r>
            <a:endParaRPr lang="es-PE" sz="1400" dirty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s-PE" sz="700" dirty="0">
              <a:solidFill>
                <a:prstClr val="black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PE" sz="1400" dirty="0" smtClean="0">
                <a:solidFill>
                  <a:prstClr val="black"/>
                </a:solidFill>
                <a:ea typeface="Calibri" panose="020F0502020204030204" pitchFamily="34" charset="0"/>
              </a:rPr>
              <a:t>Información </a:t>
            </a:r>
            <a:r>
              <a:rPr lang="es-PE" sz="1400" dirty="0">
                <a:solidFill>
                  <a:prstClr val="black"/>
                </a:solidFill>
                <a:ea typeface="Calibri" panose="020F0502020204030204" pitchFamily="34" charset="0"/>
              </a:rPr>
              <a:t>sobre servicios y costos logísticos </a:t>
            </a:r>
            <a:endParaRPr lang="es-PE" sz="1400" dirty="0" smtClean="0">
              <a:solidFill>
                <a:prstClr val="black"/>
              </a:solidFill>
              <a:ea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s-ES" sz="700" dirty="0">
              <a:solidFill>
                <a:prstClr val="black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PE" sz="1400" dirty="0">
                <a:solidFill>
                  <a:prstClr val="black"/>
                </a:solidFill>
                <a:ea typeface="Calibri" panose="020F0502020204030204" pitchFamily="34" charset="0"/>
              </a:rPr>
              <a:t>Información, capacitación y gestión del conocimiento en relación a las regulaciones aplicables a las operaciones de comercio exterior</a:t>
            </a:r>
            <a:r>
              <a:rPr lang="es-ES" sz="1400" dirty="0">
                <a:solidFill>
                  <a:prstClr val="black">
                    <a:lumMod val="65000"/>
                    <a:lumOff val="35000"/>
                  </a:prstClr>
                </a:solidFill>
              </a:rPr>
              <a:t>. </a:t>
            </a:r>
            <a:endParaRPr lang="es-ES" sz="1400" dirty="0" smtClean="0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s-ES" sz="700" dirty="0">
              <a:solidFill>
                <a:prstClr val="black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sz="1400" dirty="0">
                <a:solidFill>
                  <a:prstClr val="black"/>
                </a:solidFill>
              </a:rPr>
              <a:t>Marketplace- contacto  entre proveedores de servicios para el comercio exterior y exportadores e </a:t>
            </a:r>
            <a:r>
              <a:rPr lang="es-ES" sz="1400" dirty="0" smtClean="0">
                <a:solidFill>
                  <a:prstClr val="black"/>
                </a:solidFill>
              </a:rPr>
              <a:t>importadores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s-ES" sz="700" dirty="0">
              <a:solidFill>
                <a:prstClr val="black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PE" sz="1400" dirty="0" smtClean="0">
                <a:solidFill>
                  <a:prstClr val="black"/>
                </a:solidFill>
                <a:ea typeface="Calibri" panose="020F0502020204030204" pitchFamily="34" charset="0"/>
              </a:rPr>
              <a:t>Apoyo </a:t>
            </a:r>
            <a:r>
              <a:rPr lang="es-PE" sz="1400" dirty="0">
                <a:solidFill>
                  <a:prstClr val="black"/>
                </a:solidFill>
                <a:ea typeface="Calibri" panose="020F0502020204030204" pitchFamily="34" charset="0"/>
              </a:rPr>
              <a:t>en la gestión electrónica de operaciones a PYMES</a:t>
            </a:r>
            <a:r>
              <a:rPr lang="es-ES" sz="1400" dirty="0">
                <a:solidFill>
                  <a:prstClr val="black">
                    <a:lumMod val="65000"/>
                    <a:lumOff val="35000"/>
                  </a:prstClr>
                </a:solidFill>
              </a:rPr>
              <a:t> </a:t>
            </a:r>
            <a:endParaRPr lang="es-ES" sz="1400" dirty="0" smtClean="0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s-ES" sz="700" dirty="0">
              <a:solidFill>
                <a:prstClr val="black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sz="1400" dirty="0" smtClean="0">
                <a:solidFill>
                  <a:prstClr val="black"/>
                </a:solidFill>
              </a:rPr>
              <a:t>Gestión </a:t>
            </a:r>
            <a:r>
              <a:rPr lang="es-ES" sz="1400" dirty="0">
                <a:solidFill>
                  <a:prstClr val="black"/>
                </a:solidFill>
              </a:rPr>
              <a:t>de procedimientos administrativos </a:t>
            </a:r>
            <a:r>
              <a:rPr lang="es-ES" sz="1400" dirty="0" smtClean="0">
                <a:solidFill>
                  <a:prstClr val="black"/>
                </a:solidFill>
              </a:rPr>
              <a:t>electrónicos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s-ES" sz="700" dirty="0">
              <a:solidFill>
                <a:prstClr val="black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sz="1400" dirty="0" smtClean="0">
                <a:solidFill>
                  <a:prstClr val="black"/>
                </a:solidFill>
              </a:rPr>
              <a:t>Administración de Gestión de Riesgo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s-ES" sz="700" dirty="0">
              <a:solidFill>
                <a:prstClr val="black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sz="1400" dirty="0" smtClean="0">
                <a:solidFill>
                  <a:prstClr val="black"/>
                </a:solidFill>
              </a:rPr>
              <a:t>Interoperabilidad </a:t>
            </a:r>
            <a:r>
              <a:rPr lang="es-ES" sz="1400" dirty="0">
                <a:solidFill>
                  <a:prstClr val="black"/>
                </a:solidFill>
              </a:rPr>
              <a:t>nacional e internacional </a:t>
            </a:r>
          </a:p>
        </p:txBody>
      </p:sp>
    </p:spTree>
    <p:extLst>
      <p:ext uri="{BB962C8B-B14F-4D97-AF65-F5344CB8AC3E}">
        <p14:creationId xmlns:p14="http://schemas.microsoft.com/office/powerpoint/2010/main" val="3680258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7E4C33-300B-413F-B00D-CCC1DABFB674}" type="slidenum">
              <a:rPr lang="es-ES" smtClean="0"/>
              <a:pPr>
                <a:defRPr/>
              </a:pPr>
              <a:t>9</a:t>
            </a:fld>
            <a:endParaRPr lang="es-ES"/>
          </a:p>
        </p:txBody>
      </p:sp>
      <p:sp>
        <p:nvSpPr>
          <p:cNvPr id="5" name="4 Rectángulo"/>
          <p:cNvSpPr/>
          <p:nvPr/>
        </p:nvSpPr>
        <p:spPr>
          <a:xfrm>
            <a:off x="868680" y="2881689"/>
            <a:ext cx="1095755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Imago-Medium"/>
              </a:rPr>
              <a:t>Segundo Paquete de medidas para mejorar la competitividad del sector  comercio exterior</a:t>
            </a:r>
            <a:endParaRPr lang="es-ES" sz="3600" b="1" dirty="0">
              <a:solidFill>
                <a:schemeClr val="tx1">
                  <a:lumMod val="65000"/>
                  <a:lumOff val="35000"/>
                </a:schemeClr>
              </a:solidFill>
              <a:latin typeface="Imago-Medium"/>
            </a:endParaRPr>
          </a:p>
        </p:txBody>
      </p:sp>
    </p:spTree>
    <p:extLst>
      <p:ext uri="{BB962C8B-B14F-4D97-AF65-F5344CB8AC3E}">
        <p14:creationId xmlns:p14="http://schemas.microsoft.com/office/powerpoint/2010/main" val="1270562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2536</TotalTime>
  <Words>1327</Words>
  <Application>Microsoft Office PowerPoint</Application>
  <PresentationFormat>Panorámica</PresentationFormat>
  <Paragraphs>278</Paragraphs>
  <Slides>15</Slides>
  <Notes>7</Notes>
  <HiddenSlides>0</HiddenSlides>
  <MMClips>0</MMClips>
  <ScaleCrop>false</ScaleCrop>
  <HeadingPairs>
    <vt:vector size="6" baseType="variant">
      <vt:variant>
        <vt:lpstr>Fuentes usadas</vt:lpstr>
      </vt:variant>
      <vt:variant>
        <vt:i4>10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26" baseType="lpstr">
      <vt:lpstr>Arial</vt:lpstr>
      <vt:lpstr>Arial Narrow</vt:lpstr>
      <vt:lpstr>Calibri</vt:lpstr>
      <vt:lpstr>Calibri Light</vt:lpstr>
      <vt:lpstr>Gill Sans MT</vt:lpstr>
      <vt:lpstr>Imago-Medium</vt:lpstr>
      <vt:lpstr>Tahoma</vt:lpstr>
      <vt:lpstr>Times New Roman</vt:lpstr>
      <vt:lpstr>Trebuchet MS</vt:lpstr>
      <vt:lpstr>Wingdings</vt:lpstr>
      <vt:lpstr>Tema de Office</vt:lpstr>
      <vt:lpstr>Presentación de PowerPoint</vt:lpstr>
      <vt:lpstr> Problemática</vt:lpstr>
      <vt:lpstr>Presentación de PowerPoint</vt:lpstr>
      <vt:lpstr>Presentación de PowerPoint</vt:lpstr>
      <vt:lpstr> Modulo de información de comercio exterior </vt:lpstr>
      <vt:lpstr> Modulo de información de comercio exterior- Obligados </vt:lpstr>
      <vt:lpstr>Sistema de Plataformas Logísticas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Toshiba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Maria Elena</dc:creator>
  <cp:lastModifiedBy>Francisco Jose Ruiz Zamudio</cp:lastModifiedBy>
  <cp:revision>217</cp:revision>
  <cp:lastPrinted>2019-03-06T23:02:40Z</cp:lastPrinted>
  <dcterms:created xsi:type="dcterms:W3CDTF">2018-12-09T20:55:50Z</dcterms:created>
  <dcterms:modified xsi:type="dcterms:W3CDTF">2019-03-06T23:04:06Z</dcterms:modified>
</cp:coreProperties>
</file>